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colors2.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diagrams/quickStyle3.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9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ro-RO"/>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varScale="1">
        <p:scale>
          <a:sx n="76" d="100"/>
          <a:sy n="76" d="100"/>
        </p:scale>
        <p:origin x="-258" y="150"/>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1">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CD935D7-139D-422A-AB15-70C6AF29091B}" type="doc">
      <dgm:prSet loTypeId="urn:microsoft.com/office/officeart/2005/8/layout/target3" loCatId="list" qsTypeId="urn:microsoft.com/office/officeart/2005/8/quickstyle/simple1#1" qsCatId="simple" csTypeId="urn:microsoft.com/office/officeart/2005/8/colors/accent1_2#1" csCatId="accent1" phldr="1"/>
      <dgm:spPr/>
      <dgm:t>
        <a:bodyPr/>
        <a:lstStyle/>
        <a:p>
          <a:endParaRPr lang="ru-RU"/>
        </a:p>
      </dgm:t>
    </dgm:pt>
    <dgm:pt modelId="{18F31BA6-D9F3-4F82-A0CC-DC0DC51902F5}">
      <dgm:prSet phldrT="[Текст]"/>
      <dgm:spPr/>
      <dgm:t>
        <a:bodyPr/>
        <a:lstStyle/>
        <a:p>
          <a:pPr algn="ctr"/>
          <a:r>
            <a:rPr lang="en-US" dirty="0" smtClean="0"/>
            <a:t>1.</a:t>
          </a:r>
          <a:r>
            <a:rPr lang="ro-RO" b="1" i="0" u="none" dirty="0" smtClean="0"/>
            <a:t>Expertiza personală şi de comisie</a:t>
          </a:r>
          <a:endParaRPr lang="ru-RU" dirty="0"/>
        </a:p>
      </dgm:t>
    </dgm:pt>
    <dgm:pt modelId="{C7B04373-473E-4490-9EEC-350BEE6516D3}" type="parTrans" cxnId="{8E65CC6A-59A8-493F-A34D-3BBBE27E1079}">
      <dgm:prSet/>
      <dgm:spPr/>
      <dgm:t>
        <a:bodyPr/>
        <a:lstStyle/>
        <a:p>
          <a:endParaRPr lang="ru-RU"/>
        </a:p>
      </dgm:t>
    </dgm:pt>
    <dgm:pt modelId="{284A75F3-6A20-45D0-9AE7-BE1013F4F9D5}" type="sibTrans" cxnId="{8E65CC6A-59A8-493F-A34D-3BBBE27E1079}">
      <dgm:prSet/>
      <dgm:spPr/>
      <dgm:t>
        <a:bodyPr/>
        <a:lstStyle/>
        <a:p>
          <a:endParaRPr lang="ru-RU"/>
        </a:p>
      </dgm:t>
    </dgm:pt>
    <dgm:pt modelId="{AD165617-FE87-4357-BF0F-4ED4D2249250}">
      <dgm:prSet phldrT="[Текст]"/>
      <dgm:spPr/>
      <dgm:t>
        <a:bodyPr/>
        <a:lstStyle/>
        <a:p>
          <a:r>
            <a:rPr lang="en-US" dirty="0" smtClean="0"/>
            <a:t>Expertiza personal</a:t>
          </a:r>
          <a:r>
            <a:rPr lang="ro-RO" dirty="0" smtClean="0"/>
            <a:t>ă este realizată de către un specialist în domeniu</a:t>
          </a:r>
          <a:endParaRPr lang="ru-RU" dirty="0"/>
        </a:p>
      </dgm:t>
    </dgm:pt>
    <dgm:pt modelId="{FA43FEBE-10A4-4D33-B02E-0AAAA7752DCC}" type="parTrans" cxnId="{1C1FBF23-DAAF-4D13-8E9A-517F49AB786E}">
      <dgm:prSet/>
      <dgm:spPr/>
      <dgm:t>
        <a:bodyPr/>
        <a:lstStyle/>
        <a:p>
          <a:endParaRPr lang="ru-RU"/>
        </a:p>
      </dgm:t>
    </dgm:pt>
    <dgm:pt modelId="{F042E964-F4EB-40B6-B258-A1229D1AF40B}" type="sibTrans" cxnId="{1C1FBF23-DAAF-4D13-8E9A-517F49AB786E}">
      <dgm:prSet/>
      <dgm:spPr/>
      <dgm:t>
        <a:bodyPr/>
        <a:lstStyle/>
        <a:p>
          <a:endParaRPr lang="ru-RU"/>
        </a:p>
      </dgm:t>
    </dgm:pt>
    <dgm:pt modelId="{064294BF-22D7-4792-9487-536CE5A53C77}">
      <dgm:prSet phldrT="[Текст]"/>
      <dgm:spPr/>
      <dgm:t>
        <a:bodyPr/>
        <a:lstStyle/>
        <a:p>
          <a:r>
            <a:rPr lang="ro-RO" dirty="0" smtClean="0"/>
            <a:t>Expertiza de comisie este realizată de cîţiva specialişti dintr-un anumit domeniu</a:t>
          </a:r>
          <a:endParaRPr lang="ru-RU" dirty="0"/>
        </a:p>
      </dgm:t>
    </dgm:pt>
    <dgm:pt modelId="{6CA12326-5D6D-4D42-A2DE-99A5126C491B}" type="parTrans" cxnId="{E9B68D3A-262D-4540-AF1A-99E7B84F9838}">
      <dgm:prSet/>
      <dgm:spPr/>
      <dgm:t>
        <a:bodyPr/>
        <a:lstStyle/>
        <a:p>
          <a:endParaRPr lang="ru-RU"/>
        </a:p>
      </dgm:t>
    </dgm:pt>
    <dgm:pt modelId="{95667589-FCB1-49D5-8740-230041C8C7A9}" type="sibTrans" cxnId="{E9B68D3A-262D-4540-AF1A-99E7B84F9838}">
      <dgm:prSet/>
      <dgm:spPr/>
      <dgm:t>
        <a:bodyPr/>
        <a:lstStyle/>
        <a:p>
          <a:endParaRPr lang="ru-RU"/>
        </a:p>
      </dgm:t>
    </dgm:pt>
    <dgm:pt modelId="{3FD9FB94-AA60-4A84-A9C5-99323FE292F1}">
      <dgm:prSet phldrT="[Текст]"/>
      <dgm:spPr/>
      <dgm:t>
        <a:bodyPr/>
        <a:lstStyle/>
        <a:p>
          <a:pPr algn="ctr"/>
          <a:r>
            <a:rPr lang="en-US" dirty="0" smtClean="0"/>
            <a:t>2.</a:t>
          </a:r>
          <a:r>
            <a:rPr lang="ro-RO" b="1" i="0" u="none" dirty="0" smtClean="0"/>
            <a:t>Expertiza de bază şi suplimentară</a:t>
          </a:r>
          <a:endParaRPr lang="ru-RU" dirty="0"/>
        </a:p>
      </dgm:t>
    </dgm:pt>
    <dgm:pt modelId="{4A199562-D815-4430-A910-C20BA1B9BD53}" type="parTrans" cxnId="{1402EE41-EE1C-43E3-85C1-EDA197F6D3C5}">
      <dgm:prSet/>
      <dgm:spPr/>
      <dgm:t>
        <a:bodyPr/>
        <a:lstStyle/>
        <a:p>
          <a:endParaRPr lang="ru-RU"/>
        </a:p>
      </dgm:t>
    </dgm:pt>
    <dgm:pt modelId="{93FE1E25-7B98-4C0F-A071-FB91452B3E67}" type="sibTrans" cxnId="{1402EE41-EE1C-43E3-85C1-EDA197F6D3C5}">
      <dgm:prSet/>
      <dgm:spPr/>
      <dgm:t>
        <a:bodyPr/>
        <a:lstStyle/>
        <a:p>
          <a:endParaRPr lang="ru-RU"/>
        </a:p>
      </dgm:t>
    </dgm:pt>
    <dgm:pt modelId="{D52F0ABB-789E-491B-A583-0B5F4B2D39F4}">
      <dgm:prSet phldrT="[Текст]"/>
      <dgm:spPr/>
      <dgm:t>
        <a:bodyPr/>
        <a:lstStyle/>
        <a:p>
          <a:r>
            <a:rPr lang="ro-RO" dirty="0" smtClean="0"/>
            <a:t>Expertiza de bază este cea ordonată</a:t>
          </a:r>
          <a:r>
            <a:rPr lang="en-US" dirty="0" smtClean="0"/>
            <a:t> </a:t>
          </a:r>
          <a:r>
            <a:rPr lang="ro-RO" dirty="0" smtClean="0"/>
            <a:t>pentru explicarea întrebărilor înaintate în faţa specialistului</a:t>
          </a:r>
          <a:endParaRPr lang="ru-RU" dirty="0"/>
        </a:p>
      </dgm:t>
    </dgm:pt>
    <dgm:pt modelId="{8418D610-D2C8-417E-AB81-FEC4FD78A1BD}" type="parTrans" cxnId="{99F3523B-533C-46E3-9228-32D72BB426C6}">
      <dgm:prSet/>
      <dgm:spPr/>
      <dgm:t>
        <a:bodyPr/>
        <a:lstStyle/>
        <a:p>
          <a:endParaRPr lang="ru-RU"/>
        </a:p>
      </dgm:t>
    </dgm:pt>
    <dgm:pt modelId="{C6255CE8-F088-44F4-B5F0-DB5D3FD2E958}" type="sibTrans" cxnId="{99F3523B-533C-46E3-9228-32D72BB426C6}">
      <dgm:prSet/>
      <dgm:spPr/>
      <dgm:t>
        <a:bodyPr/>
        <a:lstStyle/>
        <a:p>
          <a:endParaRPr lang="ru-RU"/>
        </a:p>
      </dgm:t>
    </dgm:pt>
    <dgm:pt modelId="{9E264E7B-6DBC-411A-8F3B-E99F53552840}">
      <dgm:prSet phldrT="[Текст]"/>
      <dgm:spPr/>
      <dgm:t>
        <a:bodyPr/>
        <a:lstStyle/>
        <a:p>
          <a:r>
            <a:rPr lang="ro-RO" dirty="0" smtClean="0"/>
            <a:t>Expetiza suplimentară este ordonată în cazul când concluziile expertizei de bază sunt incomplete, neclare sau în cazul când apar dubii vis-a-vis de justeţea concluziilor formulate</a:t>
          </a:r>
          <a:endParaRPr lang="ru-RU" dirty="0"/>
        </a:p>
      </dgm:t>
    </dgm:pt>
    <dgm:pt modelId="{1D977032-B295-4366-A5DC-5E5F022E13E4}" type="parTrans" cxnId="{8BADE770-C0FD-4478-94C8-761AC15AE79E}">
      <dgm:prSet/>
      <dgm:spPr/>
      <dgm:t>
        <a:bodyPr/>
        <a:lstStyle/>
        <a:p>
          <a:endParaRPr lang="ru-RU"/>
        </a:p>
      </dgm:t>
    </dgm:pt>
    <dgm:pt modelId="{CA13092D-01B4-447A-B18E-1ED5A3D0F4B7}" type="sibTrans" cxnId="{8BADE770-C0FD-4478-94C8-761AC15AE79E}">
      <dgm:prSet/>
      <dgm:spPr/>
      <dgm:t>
        <a:bodyPr/>
        <a:lstStyle/>
        <a:p>
          <a:endParaRPr lang="ru-RU"/>
        </a:p>
      </dgm:t>
    </dgm:pt>
    <dgm:pt modelId="{304CFFB9-42E9-43AF-B56A-B8A1D839950A}">
      <dgm:prSet phldrT="[Текст]"/>
      <dgm:spPr/>
      <dgm:t>
        <a:bodyPr/>
        <a:lstStyle/>
        <a:p>
          <a:pPr algn="ctr"/>
          <a:r>
            <a:rPr lang="en-US" dirty="0" smtClean="0"/>
            <a:t>3.</a:t>
          </a:r>
          <a:r>
            <a:rPr lang="ro-RO" b="1" i="0" u="none" dirty="0" smtClean="0"/>
            <a:t>Expertiza primară </a:t>
          </a:r>
          <a:r>
            <a:rPr lang="ro-RO" b="1" i="0" u="none" smtClean="0"/>
            <a:t>şi </a:t>
          </a:r>
          <a:endParaRPr lang="en-US" b="1" i="0" u="none" smtClean="0"/>
        </a:p>
        <a:p>
          <a:pPr algn="ctr"/>
          <a:r>
            <a:rPr lang="ro-RO" b="1" i="0" u="none" smtClean="0"/>
            <a:t>repetată.</a:t>
          </a:r>
          <a:endParaRPr lang="ru-RU" dirty="0"/>
        </a:p>
      </dgm:t>
    </dgm:pt>
    <dgm:pt modelId="{DF393505-0AA4-4F2F-9E4D-44488E2D0067}" type="parTrans" cxnId="{EF3C7250-5802-4122-B552-FE1E4C67F9F8}">
      <dgm:prSet/>
      <dgm:spPr/>
      <dgm:t>
        <a:bodyPr/>
        <a:lstStyle/>
        <a:p>
          <a:endParaRPr lang="ru-RU"/>
        </a:p>
      </dgm:t>
    </dgm:pt>
    <dgm:pt modelId="{835E79AC-AE12-49A1-B141-B127A2BECFE9}" type="sibTrans" cxnId="{EF3C7250-5802-4122-B552-FE1E4C67F9F8}">
      <dgm:prSet/>
      <dgm:spPr/>
      <dgm:t>
        <a:bodyPr/>
        <a:lstStyle/>
        <a:p>
          <a:endParaRPr lang="ru-RU"/>
        </a:p>
      </dgm:t>
    </dgm:pt>
    <dgm:pt modelId="{B5CE438F-6345-4BCF-BE4C-3DE983C8E3D3}">
      <dgm:prSet phldrT="[Текст]"/>
      <dgm:spPr/>
      <dgm:t>
        <a:bodyPr/>
        <a:lstStyle/>
        <a:p>
          <a:r>
            <a:rPr lang="ro-RO" dirty="0" smtClean="0"/>
            <a:t>Expertiza primară este cea realizată prima, în contextul dosarului, şi subiectului respectiv. </a:t>
          </a:r>
          <a:endParaRPr lang="ru-RU" dirty="0"/>
        </a:p>
      </dgm:t>
    </dgm:pt>
    <dgm:pt modelId="{3784439D-03CE-4504-B690-7B7162EEE0F8}" type="parTrans" cxnId="{31748CB8-1396-49C2-88C7-D75F27BC22BA}">
      <dgm:prSet/>
      <dgm:spPr/>
      <dgm:t>
        <a:bodyPr/>
        <a:lstStyle/>
        <a:p>
          <a:endParaRPr lang="ru-RU"/>
        </a:p>
      </dgm:t>
    </dgm:pt>
    <dgm:pt modelId="{3DBB4913-A231-44F4-BF90-CB0ED548722D}" type="sibTrans" cxnId="{31748CB8-1396-49C2-88C7-D75F27BC22BA}">
      <dgm:prSet/>
      <dgm:spPr/>
      <dgm:t>
        <a:bodyPr/>
        <a:lstStyle/>
        <a:p>
          <a:endParaRPr lang="ru-RU"/>
        </a:p>
      </dgm:t>
    </dgm:pt>
    <dgm:pt modelId="{AEF4BF02-F24B-40FA-B192-17792FCD0DC2}">
      <dgm:prSet phldrT="[Текст]"/>
      <dgm:spPr/>
      <dgm:t>
        <a:bodyPr/>
        <a:lstStyle/>
        <a:p>
          <a:r>
            <a:rPr lang="ro-RO" u="none" dirty="0" smtClean="0"/>
            <a:t>Expertiza repetată se promovează de câteva ori în cazul atitudinii rezervate faţă de concluziile formulate anterior.</a:t>
          </a:r>
          <a:endParaRPr lang="ru-RU" dirty="0"/>
        </a:p>
      </dgm:t>
    </dgm:pt>
    <dgm:pt modelId="{844BE596-456B-49DA-9C94-4BA75CCFF790}" type="parTrans" cxnId="{933AB0A3-4A2E-4F55-B57D-A3AC8CE2972E}">
      <dgm:prSet/>
      <dgm:spPr/>
      <dgm:t>
        <a:bodyPr/>
        <a:lstStyle/>
        <a:p>
          <a:endParaRPr lang="ru-RU"/>
        </a:p>
      </dgm:t>
    </dgm:pt>
    <dgm:pt modelId="{D58F1DCE-BC3E-4A62-A140-A8AD499CB564}" type="sibTrans" cxnId="{933AB0A3-4A2E-4F55-B57D-A3AC8CE2972E}">
      <dgm:prSet/>
      <dgm:spPr/>
      <dgm:t>
        <a:bodyPr/>
        <a:lstStyle/>
        <a:p>
          <a:endParaRPr lang="ru-RU"/>
        </a:p>
      </dgm:t>
    </dgm:pt>
    <dgm:pt modelId="{7949387F-08CD-4220-A9B9-97005E548CAF}">
      <dgm:prSet/>
      <dgm:spPr/>
      <dgm:t>
        <a:bodyPr/>
        <a:lstStyle/>
        <a:p>
          <a:r>
            <a:rPr lang="en-US" dirty="0" smtClean="0"/>
            <a:t>4.</a:t>
          </a:r>
          <a:r>
            <a:rPr lang="ro-RO" b="1" i="0" u="none" dirty="0" smtClean="0"/>
            <a:t>Expertiza monospecializată şi complexă. </a:t>
          </a:r>
          <a:endParaRPr lang="ru-RU" dirty="0"/>
        </a:p>
      </dgm:t>
    </dgm:pt>
    <dgm:pt modelId="{70823F36-0DBE-49C4-B446-75669E297CD3}" type="parTrans" cxnId="{655AF1D3-763E-4E5D-98A2-8B17D134B6E0}">
      <dgm:prSet/>
      <dgm:spPr/>
      <dgm:t>
        <a:bodyPr/>
        <a:lstStyle/>
        <a:p>
          <a:endParaRPr lang="ru-RU"/>
        </a:p>
      </dgm:t>
    </dgm:pt>
    <dgm:pt modelId="{72F0B495-547C-495C-9031-6E9D17FAAEDF}" type="sibTrans" cxnId="{655AF1D3-763E-4E5D-98A2-8B17D134B6E0}">
      <dgm:prSet/>
      <dgm:spPr/>
      <dgm:t>
        <a:bodyPr/>
        <a:lstStyle/>
        <a:p>
          <a:endParaRPr lang="ru-RU"/>
        </a:p>
      </dgm:t>
    </dgm:pt>
    <dgm:pt modelId="{8BC43C07-8879-41B9-AEC2-3C4379BF04B7}" type="pres">
      <dgm:prSet presAssocID="{4CD935D7-139D-422A-AB15-70C6AF29091B}" presName="Name0" presStyleCnt="0">
        <dgm:presLayoutVars>
          <dgm:chMax val="7"/>
          <dgm:dir/>
          <dgm:animLvl val="lvl"/>
          <dgm:resizeHandles val="exact"/>
        </dgm:presLayoutVars>
      </dgm:prSet>
      <dgm:spPr/>
      <dgm:t>
        <a:bodyPr/>
        <a:lstStyle/>
        <a:p>
          <a:endParaRPr lang="ru-RU"/>
        </a:p>
      </dgm:t>
    </dgm:pt>
    <dgm:pt modelId="{251ED84C-2B29-4E37-8C9D-419998FE3DBB}" type="pres">
      <dgm:prSet presAssocID="{18F31BA6-D9F3-4F82-A0CC-DC0DC51902F5}" presName="circle1" presStyleLbl="node1" presStyleIdx="0" presStyleCnt="4"/>
      <dgm:spPr/>
    </dgm:pt>
    <dgm:pt modelId="{93D3C8BF-3E06-41FE-B17C-02C3BDE2F047}" type="pres">
      <dgm:prSet presAssocID="{18F31BA6-D9F3-4F82-A0CC-DC0DC51902F5}" presName="space" presStyleCnt="0"/>
      <dgm:spPr/>
    </dgm:pt>
    <dgm:pt modelId="{A891A90C-96EB-4D2E-8904-D7067A0F0E53}" type="pres">
      <dgm:prSet presAssocID="{18F31BA6-D9F3-4F82-A0CC-DC0DC51902F5}" presName="rect1" presStyleLbl="alignAcc1" presStyleIdx="0" presStyleCnt="4" custLinFactNeighborX="12668" custLinFactNeighborY="-19435"/>
      <dgm:spPr/>
      <dgm:t>
        <a:bodyPr/>
        <a:lstStyle/>
        <a:p>
          <a:endParaRPr lang="ru-RU"/>
        </a:p>
      </dgm:t>
    </dgm:pt>
    <dgm:pt modelId="{2904EA9A-09FC-45E5-A2BF-5C70A4C0D36C}" type="pres">
      <dgm:prSet presAssocID="{3FD9FB94-AA60-4A84-A9C5-99323FE292F1}" presName="vertSpace2" presStyleLbl="node1" presStyleIdx="0" presStyleCnt="4"/>
      <dgm:spPr/>
    </dgm:pt>
    <dgm:pt modelId="{07A5F724-253F-40C0-94D2-39D05F6F0930}" type="pres">
      <dgm:prSet presAssocID="{3FD9FB94-AA60-4A84-A9C5-99323FE292F1}" presName="circle2" presStyleLbl="node1" presStyleIdx="1" presStyleCnt="4"/>
      <dgm:spPr/>
    </dgm:pt>
    <dgm:pt modelId="{8736F4BA-4C2F-47ED-BA46-F4612CB4177E}" type="pres">
      <dgm:prSet presAssocID="{3FD9FB94-AA60-4A84-A9C5-99323FE292F1}" presName="rect2" presStyleLbl="alignAcc1" presStyleIdx="1" presStyleCnt="4"/>
      <dgm:spPr/>
      <dgm:t>
        <a:bodyPr/>
        <a:lstStyle/>
        <a:p>
          <a:endParaRPr lang="ru-RU"/>
        </a:p>
      </dgm:t>
    </dgm:pt>
    <dgm:pt modelId="{0E327A36-219B-4716-AB6A-36FA265528C2}" type="pres">
      <dgm:prSet presAssocID="{304CFFB9-42E9-43AF-B56A-B8A1D839950A}" presName="vertSpace3" presStyleLbl="node1" presStyleIdx="1" presStyleCnt="4"/>
      <dgm:spPr/>
    </dgm:pt>
    <dgm:pt modelId="{16416801-3A53-4C15-8FC2-D6099A1CF8C6}" type="pres">
      <dgm:prSet presAssocID="{304CFFB9-42E9-43AF-B56A-B8A1D839950A}" presName="circle3" presStyleLbl="node1" presStyleIdx="2" presStyleCnt="4"/>
      <dgm:spPr/>
    </dgm:pt>
    <dgm:pt modelId="{B98357D7-FF1E-4F11-A91F-BC313644F1CA}" type="pres">
      <dgm:prSet presAssocID="{304CFFB9-42E9-43AF-B56A-B8A1D839950A}" presName="rect3" presStyleLbl="alignAcc1" presStyleIdx="2" presStyleCnt="4" custLinFactNeighborX="0" custLinFactNeighborY="-270"/>
      <dgm:spPr/>
      <dgm:t>
        <a:bodyPr/>
        <a:lstStyle/>
        <a:p>
          <a:endParaRPr lang="ru-RU"/>
        </a:p>
      </dgm:t>
    </dgm:pt>
    <dgm:pt modelId="{C2A7D5E4-04DC-4168-8182-2B89AAFC7C95}" type="pres">
      <dgm:prSet presAssocID="{7949387F-08CD-4220-A9B9-97005E548CAF}" presName="vertSpace4" presStyleLbl="node1" presStyleIdx="2" presStyleCnt="4"/>
      <dgm:spPr/>
    </dgm:pt>
    <dgm:pt modelId="{49BBFB66-ECD7-4B19-8E38-3374C3DF3577}" type="pres">
      <dgm:prSet presAssocID="{7949387F-08CD-4220-A9B9-97005E548CAF}" presName="circle4" presStyleLbl="node1" presStyleIdx="3" presStyleCnt="4"/>
      <dgm:spPr/>
    </dgm:pt>
    <dgm:pt modelId="{18DB2A16-EA07-46C5-8AC7-26B86797AEC0}" type="pres">
      <dgm:prSet presAssocID="{7949387F-08CD-4220-A9B9-97005E548CAF}" presName="rect4" presStyleLbl="alignAcc1" presStyleIdx="3" presStyleCnt="4" custLinFactNeighborX="-633" custLinFactNeighborY="-9453"/>
      <dgm:spPr/>
      <dgm:t>
        <a:bodyPr/>
        <a:lstStyle/>
        <a:p>
          <a:endParaRPr lang="ru-RU"/>
        </a:p>
      </dgm:t>
    </dgm:pt>
    <dgm:pt modelId="{6D490757-0076-409A-B0A7-5E5D93C17B10}" type="pres">
      <dgm:prSet presAssocID="{18F31BA6-D9F3-4F82-A0CC-DC0DC51902F5}" presName="rect1ParTx" presStyleLbl="alignAcc1" presStyleIdx="3" presStyleCnt="4">
        <dgm:presLayoutVars>
          <dgm:chMax val="1"/>
          <dgm:bulletEnabled val="1"/>
        </dgm:presLayoutVars>
      </dgm:prSet>
      <dgm:spPr/>
      <dgm:t>
        <a:bodyPr/>
        <a:lstStyle/>
        <a:p>
          <a:endParaRPr lang="ru-RU"/>
        </a:p>
      </dgm:t>
    </dgm:pt>
    <dgm:pt modelId="{953EFB42-C20D-4F68-A509-4512697529C1}" type="pres">
      <dgm:prSet presAssocID="{18F31BA6-D9F3-4F82-A0CC-DC0DC51902F5}" presName="rect1ChTx" presStyleLbl="alignAcc1" presStyleIdx="3" presStyleCnt="4">
        <dgm:presLayoutVars>
          <dgm:bulletEnabled val="1"/>
        </dgm:presLayoutVars>
      </dgm:prSet>
      <dgm:spPr/>
      <dgm:t>
        <a:bodyPr/>
        <a:lstStyle/>
        <a:p>
          <a:endParaRPr lang="ru-RU"/>
        </a:p>
      </dgm:t>
    </dgm:pt>
    <dgm:pt modelId="{F27600AE-C241-4767-8065-19E42B8DDCE5}" type="pres">
      <dgm:prSet presAssocID="{3FD9FB94-AA60-4A84-A9C5-99323FE292F1}" presName="rect2ParTx" presStyleLbl="alignAcc1" presStyleIdx="3" presStyleCnt="4">
        <dgm:presLayoutVars>
          <dgm:chMax val="1"/>
          <dgm:bulletEnabled val="1"/>
        </dgm:presLayoutVars>
      </dgm:prSet>
      <dgm:spPr/>
      <dgm:t>
        <a:bodyPr/>
        <a:lstStyle/>
        <a:p>
          <a:endParaRPr lang="ru-RU"/>
        </a:p>
      </dgm:t>
    </dgm:pt>
    <dgm:pt modelId="{56566103-49D2-432E-8E4B-84D7AD504E65}" type="pres">
      <dgm:prSet presAssocID="{3FD9FB94-AA60-4A84-A9C5-99323FE292F1}" presName="rect2ChTx" presStyleLbl="alignAcc1" presStyleIdx="3" presStyleCnt="4">
        <dgm:presLayoutVars>
          <dgm:bulletEnabled val="1"/>
        </dgm:presLayoutVars>
      </dgm:prSet>
      <dgm:spPr/>
      <dgm:t>
        <a:bodyPr/>
        <a:lstStyle/>
        <a:p>
          <a:endParaRPr lang="ru-RU"/>
        </a:p>
      </dgm:t>
    </dgm:pt>
    <dgm:pt modelId="{8F1F66C3-A416-43CB-88F0-51CEF0775F43}" type="pres">
      <dgm:prSet presAssocID="{304CFFB9-42E9-43AF-B56A-B8A1D839950A}" presName="rect3ParTx" presStyleLbl="alignAcc1" presStyleIdx="3" presStyleCnt="4">
        <dgm:presLayoutVars>
          <dgm:chMax val="1"/>
          <dgm:bulletEnabled val="1"/>
        </dgm:presLayoutVars>
      </dgm:prSet>
      <dgm:spPr/>
      <dgm:t>
        <a:bodyPr/>
        <a:lstStyle/>
        <a:p>
          <a:endParaRPr lang="ru-RU"/>
        </a:p>
      </dgm:t>
    </dgm:pt>
    <dgm:pt modelId="{FBF7A821-3653-4346-A174-30B166605672}" type="pres">
      <dgm:prSet presAssocID="{304CFFB9-42E9-43AF-B56A-B8A1D839950A}" presName="rect3ChTx" presStyleLbl="alignAcc1" presStyleIdx="3" presStyleCnt="4" custLinFactNeighborX="0" custLinFactNeighborY="3587">
        <dgm:presLayoutVars>
          <dgm:bulletEnabled val="1"/>
        </dgm:presLayoutVars>
      </dgm:prSet>
      <dgm:spPr/>
      <dgm:t>
        <a:bodyPr/>
        <a:lstStyle/>
        <a:p>
          <a:endParaRPr lang="ru-RU"/>
        </a:p>
      </dgm:t>
    </dgm:pt>
    <dgm:pt modelId="{3DCCF4E8-C4D8-4152-B6A6-34D7A16F1C1A}" type="pres">
      <dgm:prSet presAssocID="{7949387F-08CD-4220-A9B9-97005E548CAF}" presName="rect4ParTx" presStyleLbl="alignAcc1" presStyleIdx="3" presStyleCnt="4">
        <dgm:presLayoutVars>
          <dgm:chMax val="1"/>
          <dgm:bulletEnabled val="1"/>
        </dgm:presLayoutVars>
      </dgm:prSet>
      <dgm:spPr/>
      <dgm:t>
        <a:bodyPr/>
        <a:lstStyle/>
        <a:p>
          <a:endParaRPr lang="ru-RU"/>
        </a:p>
      </dgm:t>
    </dgm:pt>
    <dgm:pt modelId="{39093585-4079-4906-844A-AE75C4327160}" type="pres">
      <dgm:prSet presAssocID="{7949387F-08CD-4220-A9B9-97005E548CAF}" presName="rect4ChTx" presStyleLbl="alignAcc1" presStyleIdx="3" presStyleCnt="4">
        <dgm:presLayoutVars>
          <dgm:bulletEnabled val="1"/>
        </dgm:presLayoutVars>
      </dgm:prSet>
      <dgm:spPr/>
    </dgm:pt>
  </dgm:ptLst>
  <dgm:cxnLst>
    <dgm:cxn modelId="{C2B32BDF-E4DE-4281-9987-DEE80F50BAC2}" type="presOf" srcId="{AD165617-FE87-4357-BF0F-4ED4D2249250}" destId="{953EFB42-C20D-4F68-A509-4512697529C1}" srcOrd="0" destOrd="0" presId="urn:microsoft.com/office/officeart/2005/8/layout/target3"/>
    <dgm:cxn modelId="{99F3523B-533C-46E3-9228-32D72BB426C6}" srcId="{3FD9FB94-AA60-4A84-A9C5-99323FE292F1}" destId="{D52F0ABB-789E-491B-A583-0B5F4B2D39F4}" srcOrd="0" destOrd="0" parTransId="{8418D610-D2C8-417E-AB81-FEC4FD78A1BD}" sibTransId="{C6255CE8-F088-44F4-B5F0-DB5D3FD2E958}"/>
    <dgm:cxn modelId="{62C46BE0-C18E-41C1-B88E-21C3E05A95A2}" type="presOf" srcId="{B5CE438F-6345-4BCF-BE4C-3DE983C8E3D3}" destId="{FBF7A821-3653-4346-A174-30B166605672}" srcOrd="0" destOrd="0" presId="urn:microsoft.com/office/officeart/2005/8/layout/target3"/>
    <dgm:cxn modelId="{31748CB8-1396-49C2-88C7-D75F27BC22BA}" srcId="{304CFFB9-42E9-43AF-B56A-B8A1D839950A}" destId="{B5CE438F-6345-4BCF-BE4C-3DE983C8E3D3}" srcOrd="0" destOrd="0" parTransId="{3784439D-03CE-4504-B690-7B7162EEE0F8}" sibTransId="{3DBB4913-A231-44F4-BF90-CB0ED548722D}"/>
    <dgm:cxn modelId="{1C1FBF23-DAAF-4D13-8E9A-517F49AB786E}" srcId="{18F31BA6-D9F3-4F82-A0CC-DC0DC51902F5}" destId="{AD165617-FE87-4357-BF0F-4ED4D2249250}" srcOrd="0" destOrd="0" parTransId="{FA43FEBE-10A4-4D33-B02E-0AAAA7752DCC}" sibTransId="{F042E964-F4EB-40B6-B258-A1229D1AF40B}"/>
    <dgm:cxn modelId="{67179C86-C150-41A2-8F87-A8CD58878877}" type="presOf" srcId="{4CD935D7-139D-422A-AB15-70C6AF29091B}" destId="{8BC43C07-8879-41B9-AEC2-3C4379BF04B7}" srcOrd="0" destOrd="0" presId="urn:microsoft.com/office/officeart/2005/8/layout/target3"/>
    <dgm:cxn modelId="{1402EE41-EE1C-43E3-85C1-EDA197F6D3C5}" srcId="{4CD935D7-139D-422A-AB15-70C6AF29091B}" destId="{3FD9FB94-AA60-4A84-A9C5-99323FE292F1}" srcOrd="1" destOrd="0" parTransId="{4A199562-D815-4430-A910-C20BA1B9BD53}" sibTransId="{93FE1E25-7B98-4C0F-A071-FB91452B3E67}"/>
    <dgm:cxn modelId="{8FCDB8F6-20C1-4A8D-AE66-68026729F9B3}" type="presOf" srcId="{D52F0ABB-789E-491B-A583-0B5F4B2D39F4}" destId="{56566103-49D2-432E-8E4B-84D7AD504E65}" srcOrd="0" destOrd="0" presId="urn:microsoft.com/office/officeart/2005/8/layout/target3"/>
    <dgm:cxn modelId="{1214B3FC-0F43-45A8-8D4D-D6F512F20E79}" type="presOf" srcId="{064294BF-22D7-4792-9487-536CE5A53C77}" destId="{953EFB42-C20D-4F68-A509-4512697529C1}" srcOrd="0" destOrd="1" presId="urn:microsoft.com/office/officeart/2005/8/layout/target3"/>
    <dgm:cxn modelId="{83F7E33E-F093-4EE4-B964-8D1C453DD48D}" type="presOf" srcId="{9E264E7B-6DBC-411A-8F3B-E99F53552840}" destId="{56566103-49D2-432E-8E4B-84D7AD504E65}" srcOrd="0" destOrd="1" presId="urn:microsoft.com/office/officeart/2005/8/layout/target3"/>
    <dgm:cxn modelId="{655AF1D3-763E-4E5D-98A2-8B17D134B6E0}" srcId="{4CD935D7-139D-422A-AB15-70C6AF29091B}" destId="{7949387F-08CD-4220-A9B9-97005E548CAF}" srcOrd="3" destOrd="0" parTransId="{70823F36-0DBE-49C4-B446-75669E297CD3}" sibTransId="{72F0B495-547C-495C-9031-6E9D17FAAEDF}"/>
    <dgm:cxn modelId="{A9F78E1D-52AC-474E-B221-71455B9EA1A7}" type="presOf" srcId="{18F31BA6-D9F3-4F82-A0CC-DC0DC51902F5}" destId="{A891A90C-96EB-4D2E-8904-D7067A0F0E53}" srcOrd="0" destOrd="0" presId="urn:microsoft.com/office/officeart/2005/8/layout/target3"/>
    <dgm:cxn modelId="{7FB9840B-FBF3-4876-BAF5-5CDC75479AE1}" type="presOf" srcId="{304CFFB9-42E9-43AF-B56A-B8A1D839950A}" destId="{8F1F66C3-A416-43CB-88F0-51CEF0775F43}" srcOrd="1" destOrd="0" presId="urn:microsoft.com/office/officeart/2005/8/layout/target3"/>
    <dgm:cxn modelId="{8BADE770-C0FD-4478-94C8-761AC15AE79E}" srcId="{3FD9FB94-AA60-4A84-A9C5-99323FE292F1}" destId="{9E264E7B-6DBC-411A-8F3B-E99F53552840}" srcOrd="1" destOrd="0" parTransId="{1D977032-B295-4366-A5DC-5E5F022E13E4}" sibTransId="{CA13092D-01B4-447A-B18E-1ED5A3D0F4B7}"/>
    <dgm:cxn modelId="{EF3C7250-5802-4122-B552-FE1E4C67F9F8}" srcId="{4CD935D7-139D-422A-AB15-70C6AF29091B}" destId="{304CFFB9-42E9-43AF-B56A-B8A1D839950A}" srcOrd="2" destOrd="0" parTransId="{DF393505-0AA4-4F2F-9E4D-44488E2D0067}" sibTransId="{835E79AC-AE12-49A1-B141-B127A2BECFE9}"/>
    <dgm:cxn modelId="{CE1AAFEC-0B0F-4E22-B1EC-FB91BC89B168}" type="presOf" srcId="{7949387F-08CD-4220-A9B9-97005E548CAF}" destId="{3DCCF4E8-C4D8-4152-B6A6-34D7A16F1C1A}" srcOrd="1" destOrd="0" presId="urn:microsoft.com/office/officeart/2005/8/layout/target3"/>
    <dgm:cxn modelId="{22C30FD2-5629-4812-A517-0265F41DD341}" type="presOf" srcId="{18F31BA6-D9F3-4F82-A0CC-DC0DC51902F5}" destId="{6D490757-0076-409A-B0A7-5E5D93C17B10}" srcOrd="1" destOrd="0" presId="urn:microsoft.com/office/officeart/2005/8/layout/target3"/>
    <dgm:cxn modelId="{933AB0A3-4A2E-4F55-B57D-A3AC8CE2972E}" srcId="{304CFFB9-42E9-43AF-B56A-B8A1D839950A}" destId="{AEF4BF02-F24B-40FA-B192-17792FCD0DC2}" srcOrd="1" destOrd="0" parTransId="{844BE596-456B-49DA-9C94-4BA75CCFF790}" sibTransId="{D58F1DCE-BC3E-4A62-A140-A8AD499CB564}"/>
    <dgm:cxn modelId="{955F0779-AAB8-48DE-AF26-64ABBB51338D}" type="presOf" srcId="{304CFFB9-42E9-43AF-B56A-B8A1D839950A}" destId="{B98357D7-FF1E-4F11-A91F-BC313644F1CA}" srcOrd="0" destOrd="0" presId="urn:microsoft.com/office/officeart/2005/8/layout/target3"/>
    <dgm:cxn modelId="{4836FBEB-AF86-4D41-B586-8A7C9801F7E2}" type="presOf" srcId="{3FD9FB94-AA60-4A84-A9C5-99323FE292F1}" destId="{8736F4BA-4C2F-47ED-BA46-F4612CB4177E}" srcOrd="0" destOrd="0" presId="urn:microsoft.com/office/officeart/2005/8/layout/target3"/>
    <dgm:cxn modelId="{3A86BFFC-9A05-4206-97F3-2FA690F3B5F8}" type="presOf" srcId="{3FD9FB94-AA60-4A84-A9C5-99323FE292F1}" destId="{F27600AE-C241-4767-8065-19E42B8DDCE5}" srcOrd="1" destOrd="0" presId="urn:microsoft.com/office/officeart/2005/8/layout/target3"/>
    <dgm:cxn modelId="{E9B68D3A-262D-4540-AF1A-99E7B84F9838}" srcId="{18F31BA6-D9F3-4F82-A0CC-DC0DC51902F5}" destId="{064294BF-22D7-4792-9487-536CE5A53C77}" srcOrd="1" destOrd="0" parTransId="{6CA12326-5D6D-4D42-A2DE-99A5126C491B}" sibTransId="{95667589-FCB1-49D5-8740-230041C8C7A9}"/>
    <dgm:cxn modelId="{DD8E3456-C669-42CE-B84B-642BCAC5151F}" type="presOf" srcId="{AEF4BF02-F24B-40FA-B192-17792FCD0DC2}" destId="{FBF7A821-3653-4346-A174-30B166605672}" srcOrd="0" destOrd="1" presId="urn:microsoft.com/office/officeart/2005/8/layout/target3"/>
    <dgm:cxn modelId="{8E65CC6A-59A8-493F-A34D-3BBBE27E1079}" srcId="{4CD935D7-139D-422A-AB15-70C6AF29091B}" destId="{18F31BA6-D9F3-4F82-A0CC-DC0DC51902F5}" srcOrd="0" destOrd="0" parTransId="{C7B04373-473E-4490-9EEC-350BEE6516D3}" sibTransId="{284A75F3-6A20-45D0-9AE7-BE1013F4F9D5}"/>
    <dgm:cxn modelId="{5AEAA9E3-8D53-44CA-85F2-BBE13865E137}" type="presOf" srcId="{7949387F-08CD-4220-A9B9-97005E548CAF}" destId="{18DB2A16-EA07-46C5-8AC7-26B86797AEC0}" srcOrd="0" destOrd="0" presId="urn:microsoft.com/office/officeart/2005/8/layout/target3"/>
    <dgm:cxn modelId="{AF5853D3-15A9-4151-AA92-885418E87AFC}" type="presParOf" srcId="{8BC43C07-8879-41B9-AEC2-3C4379BF04B7}" destId="{251ED84C-2B29-4E37-8C9D-419998FE3DBB}" srcOrd="0" destOrd="0" presId="urn:microsoft.com/office/officeart/2005/8/layout/target3"/>
    <dgm:cxn modelId="{685118D9-0EB1-46A8-9088-0E3A4C1210E5}" type="presParOf" srcId="{8BC43C07-8879-41B9-AEC2-3C4379BF04B7}" destId="{93D3C8BF-3E06-41FE-B17C-02C3BDE2F047}" srcOrd="1" destOrd="0" presId="urn:microsoft.com/office/officeart/2005/8/layout/target3"/>
    <dgm:cxn modelId="{8A4A8F09-7724-4A73-A821-487F878B5EE3}" type="presParOf" srcId="{8BC43C07-8879-41B9-AEC2-3C4379BF04B7}" destId="{A891A90C-96EB-4D2E-8904-D7067A0F0E53}" srcOrd="2" destOrd="0" presId="urn:microsoft.com/office/officeart/2005/8/layout/target3"/>
    <dgm:cxn modelId="{96F0A4F7-5DB1-4F8E-9005-306521E4EEA7}" type="presParOf" srcId="{8BC43C07-8879-41B9-AEC2-3C4379BF04B7}" destId="{2904EA9A-09FC-45E5-A2BF-5C70A4C0D36C}" srcOrd="3" destOrd="0" presId="urn:microsoft.com/office/officeart/2005/8/layout/target3"/>
    <dgm:cxn modelId="{5B2F3266-1BEE-4A2A-8FD5-F808722982DE}" type="presParOf" srcId="{8BC43C07-8879-41B9-AEC2-3C4379BF04B7}" destId="{07A5F724-253F-40C0-94D2-39D05F6F0930}" srcOrd="4" destOrd="0" presId="urn:microsoft.com/office/officeart/2005/8/layout/target3"/>
    <dgm:cxn modelId="{638BDA8B-2405-498F-9148-7CC555458945}" type="presParOf" srcId="{8BC43C07-8879-41B9-AEC2-3C4379BF04B7}" destId="{8736F4BA-4C2F-47ED-BA46-F4612CB4177E}" srcOrd="5" destOrd="0" presId="urn:microsoft.com/office/officeart/2005/8/layout/target3"/>
    <dgm:cxn modelId="{C912BD2B-1A16-4D7E-BCB3-6550F3181BD4}" type="presParOf" srcId="{8BC43C07-8879-41B9-AEC2-3C4379BF04B7}" destId="{0E327A36-219B-4716-AB6A-36FA265528C2}" srcOrd="6" destOrd="0" presId="urn:microsoft.com/office/officeart/2005/8/layout/target3"/>
    <dgm:cxn modelId="{71DAE807-A6C3-4F45-8D12-10A16E2E2757}" type="presParOf" srcId="{8BC43C07-8879-41B9-AEC2-3C4379BF04B7}" destId="{16416801-3A53-4C15-8FC2-D6099A1CF8C6}" srcOrd="7" destOrd="0" presId="urn:microsoft.com/office/officeart/2005/8/layout/target3"/>
    <dgm:cxn modelId="{743CA9B5-84F2-4CD4-9AA6-95B8DD214CD3}" type="presParOf" srcId="{8BC43C07-8879-41B9-AEC2-3C4379BF04B7}" destId="{B98357D7-FF1E-4F11-A91F-BC313644F1CA}" srcOrd="8" destOrd="0" presId="urn:microsoft.com/office/officeart/2005/8/layout/target3"/>
    <dgm:cxn modelId="{28252FED-D087-44A2-854D-63E89F707050}" type="presParOf" srcId="{8BC43C07-8879-41B9-AEC2-3C4379BF04B7}" destId="{C2A7D5E4-04DC-4168-8182-2B89AAFC7C95}" srcOrd="9" destOrd="0" presId="urn:microsoft.com/office/officeart/2005/8/layout/target3"/>
    <dgm:cxn modelId="{0F3530C5-F8A6-4B61-A447-6EBF85A3D94C}" type="presParOf" srcId="{8BC43C07-8879-41B9-AEC2-3C4379BF04B7}" destId="{49BBFB66-ECD7-4B19-8E38-3374C3DF3577}" srcOrd="10" destOrd="0" presId="urn:microsoft.com/office/officeart/2005/8/layout/target3"/>
    <dgm:cxn modelId="{0692C198-61F8-4757-83C0-1823AA022457}" type="presParOf" srcId="{8BC43C07-8879-41B9-AEC2-3C4379BF04B7}" destId="{18DB2A16-EA07-46C5-8AC7-26B86797AEC0}" srcOrd="11" destOrd="0" presId="urn:microsoft.com/office/officeart/2005/8/layout/target3"/>
    <dgm:cxn modelId="{71FD00D9-237B-43D4-93C0-17036D7FCC83}" type="presParOf" srcId="{8BC43C07-8879-41B9-AEC2-3C4379BF04B7}" destId="{6D490757-0076-409A-B0A7-5E5D93C17B10}" srcOrd="12" destOrd="0" presId="urn:microsoft.com/office/officeart/2005/8/layout/target3"/>
    <dgm:cxn modelId="{3A2C8150-F477-4F71-8089-5628F2234678}" type="presParOf" srcId="{8BC43C07-8879-41B9-AEC2-3C4379BF04B7}" destId="{953EFB42-C20D-4F68-A509-4512697529C1}" srcOrd="13" destOrd="0" presId="urn:microsoft.com/office/officeart/2005/8/layout/target3"/>
    <dgm:cxn modelId="{990D2CFB-79DA-4BEB-926F-28B7AA507D9B}" type="presParOf" srcId="{8BC43C07-8879-41B9-AEC2-3C4379BF04B7}" destId="{F27600AE-C241-4767-8065-19E42B8DDCE5}" srcOrd="14" destOrd="0" presId="urn:microsoft.com/office/officeart/2005/8/layout/target3"/>
    <dgm:cxn modelId="{A56A7B42-0C0C-4F21-A765-A6E73B902FB3}" type="presParOf" srcId="{8BC43C07-8879-41B9-AEC2-3C4379BF04B7}" destId="{56566103-49D2-432E-8E4B-84D7AD504E65}" srcOrd="15" destOrd="0" presId="urn:microsoft.com/office/officeart/2005/8/layout/target3"/>
    <dgm:cxn modelId="{926033A9-22ED-495A-90D4-0B4E166E03BB}" type="presParOf" srcId="{8BC43C07-8879-41B9-AEC2-3C4379BF04B7}" destId="{8F1F66C3-A416-43CB-88F0-51CEF0775F43}" srcOrd="16" destOrd="0" presId="urn:microsoft.com/office/officeart/2005/8/layout/target3"/>
    <dgm:cxn modelId="{FC3A7987-4F8C-456E-9375-FAA45FE57A74}" type="presParOf" srcId="{8BC43C07-8879-41B9-AEC2-3C4379BF04B7}" destId="{FBF7A821-3653-4346-A174-30B166605672}" srcOrd="17" destOrd="0" presId="urn:microsoft.com/office/officeart/2005/8/layout/target3"/>
    <dgm:cxn modelId="{3570F240-B5F7-4E1B-B56C-717D7C536C93}" type="presParOf" srcId="{8BC43C07-8879-41B9-AEC2-3C4379BF04B7}" destId="{3DCCF4E8-C4D8-4152-B6A6-34D7A16F1C1A}" srcOrd="18" destOrd="0" presId="urn:microsoft.com/office/officeart/2005/8/layout/target3"/>
    <dgm:cxn modelId="{1B2F06F9-42A0-4625-BFFF-BACC7D78FCBF}" type="presParOf" srcId="{8BC43C07-8879-41B9-AEC2-3C4379BF04B7}" destId="{39093585-4079-4906-844A-AE75C4327160}" srcOrd="19" destOrd="0" presId="urn:microsoft.com/office/officeart/2005/8/layout/target3"/>
  </dgm:cxnLst>
  <dgm:bg/>
  <dgm:whole/>
  <dgm:extLst>
    <a:ext uri="http://schemas.microsoft.com/office/drawing/2008/diagram"/>
  </dgm:extLst>
</dgm:dataModel>
</file>

<file path=ppt/diagrams/data2.xml><?xml version="1.0" encoding="utf-8"?>
<dgm:dataModel xmlns:dgm="http://schemas.openxmlformats.org/drawingml/2006/diagram" xmlns:a="http://schemas.openxmlformats.org/drawingml/2006/main">
  <dgm:ptLst>
    <dgm:pt modelId="{EE9F9AFD-385E-401C-ACAB-7F50A468E87E}" type="doc">
      <dgm:prSet loTypeId="urn:microsoft.com/office/officeart/2008/layout/VerticalCurvedList" loCatId="list" qsTypeId="urn:microsoft.com/office/officeart/2005/8/quickstyle/simple1#2" qsCatId="simple" csTypeId="urn:microsoft.com/office/officeart/2005/8/colors/accent1_1" csCatId="accent1" phldr="1"/>
      <dgm:spPr/>
      <dgm:t>
        <a:bodyPr/>
        <a:lstStyle/>
        <a:p>
          <a:endParaRPr lang="ru-RU"/>
        </a:p>
      </dgm:t>
    </dgm:pt>
    <dgm:pt modelId="{AA49D14B-1ED6-4375-A4E6-9849232778BB}">
      <dgm:prSet phldrT="[Текст]"/>
      <dgm:spPr/>
      <dgm:t>
        <a:bodyPr/>
        <a:lstStyle/>
        <a:p>
          <a:r>
            <a:rPr lang="ro-RO" u="none" dirty="0" smtClean="0"/>
            <a:t>În cazul studierii mecanismelor crimei săvârşite: dinamica, motivele, cauzele crimei.</a:t>
          </a:r>
          <a:endParaRPr lang="ru-RU" dirty="0"/>
        </a:p>
      </dgm:t>
    </dgm:pt>
    <dgm:pt modelId="{81E2563F-E964-465B-94AA-66F69C3D3D3A}" type="parTrans" cxnId="{F2896E7E-98FF-4AEC-88BD-E3DAED9CDFC1}">
      <dgm:prSet/>
      <dgm:spPr/>
      <dgm:t>
        <a:bodyPr/>
        <a:lstStyle/>
        <a:p>
          <a:endParaRPr lang="ru-RU"/>
        </a:p>
      </dgm:t>
    </dgm:pt>
    <dgm:pt modelId="{77BB827B-4F5F-4C29-93BB-8D61057CA6AB}" type="sibTrans" cxnId="{F2896E7E-98FF-4AEC-88BD-E3DAED9CDFC1}">
      <dgm:prSet/>
      <dgm:spPr/>
      <dgm:t>
        <a:bodyPr/>
        <a:lstStyle/>
        <a:p>
          <a:endParaRPr lang="ru-RU"/>
        </a:p>
      </dgm:t>
    </dgm:pt>
    <dgm:pt modelId="{264A1C25-7C4A-4BA2-8FED-E869703ACE62}">
      <dgm:prSet phldrT="[Текст]"/>
      <dgm:spPr/>
      <dgm:t>
        <a:bodyPr/>
        <a:lstStyle/>
        <a:p>
          <a:r>
            <a:rPr lang="ro-RO" dirty="0" smtClean="0"/>
            <a:t>Pentru demonstrarea şi calificarea acţiunilor, concluziile expertizei având statut de probă, în special vizând componenta subiectivă a crimei (vina, motivaţia), precum şi pentru argumentarea necesităţii de a efectua alte expertize specializate</a:t>
          </a:r>
          <a:endParaRPr lang="ru-RU" dirty="0"/>
        </a:p>
      </dgm:t>
    </dgm:pt>
    <dgm:pt modelId="{E47DA5BC-9ED4-49D2-BA02-10F4B15AA656}" type="parTrans" cxnId="{2F39A4EF-6C05-4392-B574-2BE0B8F3C4DF}">
      <dgm:prSet/>
      <dgm:spPr/>
      <dgm:t>
        <a:bodyPr/>
        <a:lstStyle/>
        <a:p>
          <a:endParaRPr lang="ru-RU"/>
        </a:p>
      </dgm:t>
    </dgm:pt>
    <dgm:pt modelId="{079949D4-0E8A-40E9-9B32-5E5C8B9C050D}" type="sibTrans" cxnId="{2F39A4EF-6C05-4392-B574-2BE0B8F3C4DF}">
      <dgm:prSet/>
      <dgm:spPr/>
      <dgm:t>
        <a:bodyPr/>
        <a:lstStyle/>
        <a:p>
          <a:endParaRPr lang="ru-RU"/>
        </a:p>
      </dgm:t>
    </dgm:pt>
    <dgm:pt modelId="{0278EA99-A905-4159-8246-6982FCB995D3}">
      <dgm:prSet phldrT="[Текст]"/>
      <dgm:spPr/>
      <dgm:t>
        <a:bodyPr/>
        <a:lstStyle/>
        <a:p>
          <a:r>
            <a:rPr lang="ro-RO" u="none" dirty="0" smtClean="0"/>
            <a:t>La verificarea cazurilor de pricinuire involuntară a daunei de către o persoană care nu a putut să evite urmările negative ale acţiunilor proprii.</a:t>
          </a:r>
          <a:endParaRPr lang="ru-RU" dirty="0"/>
        </a:p>
      </dgm:t>
    </dgm:pt>
    <dgm:pt modelId="{04EDE4FB-6172-477B-A082-E568EEC2B64F}" type="parTrans" cxnId="{DD17BC4D-C7C9-4CAB-B401-51CA79C951F9}">
      <dgm:prSet/>
      <dgm:spPr/>
      <dgm:t>
        <a:bodyPr/>
        <a:lstStyle/>
        <a:p>
          <a:endParaRPr lang="ru-RU"/>
        </a:p>
      </dgm:t>
    </dgm:pt>
    <dgm:pt modelId="{97A11DDD-E93B-4712-A1C1-BBD633744636}" type="sibTrans" cxnId="{DD17BC4D-C7C9-4CAB-B401-51CA79C951F9}">
      <dgm:prSet/>
      <dgm:spPr/>
      <dgm:t>
        <a:bodyPr/>
        <a:lstStyle/>
        <a:p>
          <a:endParaRPr lang="ru-RU"/>
        </a:p>
      </dgm:t>
    </dgm:pt>
    <dgm:pt modelId="{47B20AEC-30CF-4438-89EE-797EAE15EB63}">
      <dgm:prSet/>
      <dgm:spPr/>
      <dgm:t>
        <a:bodyPr/>
        <a:lstStyle/>
        <a:p>
          <a:r>
            <a:rPr lang="ro-RO" u="none" dirty="0" smtClean="0"/>
            <a:t>Pentru a stabili circumstanţele care atenuează pedeapsa (afectul, retardul mental, dar care nu exclud capacitatea de exerciţiu).</a:t>
          </a:r>
          <a:endParaRPr lang="ru-RU" u="none" dirty="0"/>
        </a:p>
      </dgm:t>
    </dgm:pt>
    <dgm:pt modelId="{B13A5D72-5DA4-41FD-92E8-4BB959E2255F}" type="parTrans" cxnId="{908C1D44-2FD9-475A-BE5D-CDB6D531FA57}">
      <dgm:prSet/>
      <dgm:spPr/>
      <dgm:t>
        <a:bodyPr/>
        <a:lstStyle/>
        <a:p>
          <a:endParaRPr lang="ru-RU"/>
        </a:p>
      </dgm:t>
    </dgm:pt>
    <dgm:pt modelId="{4D02D871-197D-47AB-855D-F135FE98ECCC}" type="sibTrans" cxnId="{908C1D44-2FD9-475A-BE5D-CDB6D531FA57}">
      <dgm:prSet/>
      <dgm:spPr/>
      <dgm:t>
        <a:bodyPr/>
        <a:lstStyle/>
        <a:p>
          <a:endParaRPr lang="ru-RU"/>
        </a:p>
      </dgm:t>
    </dgm:pt>
    <dgm:pt modelId="{DD467F65-D843-4DE9-AEFD-7A2D6DF2E82B}">
      <dgm:prSet/>
      <dgm:spPr/>
      <dgm:t>
        <a:bodyPr/>
        <a:lstStyle/>
        <a:p>
          <a:r>
            <a:rPr lang="ro-RO" dirty="0" smtClean="0"/>
            <a:t>În scopul aplicării măsurilor judiciare echitabile vis-a-vis de inculpat, ţinând cont de particularităţile lui individuale şi de impactul situaţiei asupra comportamentului respectivului subiect</a:t>
          </a:r>
          <a:endParaRPr lang="ru-RU" dirty="0"/>
        </a:p>
      </dgm:t>
    </dgm:pt>
    <dgm:pt modelId="{7FCADC4E-B60C-4252-ACDF-B3EC033971CE}" type="parTrans" cxnId="{C4C0130D-33B5-40FA-8419-0825DB104FA3}">
      <dgm:prSet/>
      <dgm:spPr/>
      <dgm:t>
        <a:bodyPr/>
        <a:lstStyle/>
        <a:p>
          <a:endParaRPr lang="ru-RU"/>
        </a:p>
      </dgm:t>
    </dgm:pt>
    <dgm:pt modelId="{17288149-E9ED-4F7D-83C1-7CC718D60921}" type="sibTrans" cxnId="{C4C0130D-33B5-40FA-8419-0825DB104FA3}">
      <dgm:prSet/>
      <dgm:spPr/>
      <dgm:t>
        <a:bodyPr/>
        <a:lstStyle/>
        <a:p>
          <a:endParaRPr lang="ru-RU"/>
        </a:p>
      </dgm:t>
    </dgm:pt>
    <dgm:pt modelId="{D8B3170F-6CE0-476E-A1D5-9F0EA7D62682}" type="pres">
      <dgm:prSet presAssocID="{EE9F9AFD-385E-401C-ACAB-7F50A468E87E}" presName="Name0" presStyleCnt="0">
        <dgm:presLayoutVars>
          <dgm:chMax val="7"/>
          <dgm:chPref val="7"/>
          <dgm:dir/>
        </dgm:presLayoutVars>
      </dgm:prSet>
      <dgm:spPr/>
      <dgm:t>
        <a:bodyPr/>
        <a:lstStyle/>
        <a:p>
          <a:endParaRPr lang="ru-RU"/>
        </a:p>
      </dgm:t>
    </dgm:pt>
    <dgm:pt modelId="{D098931C-E6B3-46D7-8FA4-66A02B264C9A}" type="pres">
      <dgm:prSet presAssocID="{EE9F9AFD-385E-401C-ACAB-7F50A468E87E}" presName="Name1" presStyleCnt="0"/>
      <dgm:spPr/>
    </dgm:pt>
    <dgm:pt modelId="{7AD3BC0A-F39C-4B0A-85F7-7DEF625E43E2}" type="pres">
      <dgm:prSet presAssocID="{EE9F9AFD-385E-401C-ACAB-7F50A468E87E}" presName="cycle" presStyleCnt="0"/>
      <dgm:spPr/>
    </dgm:pt>
    <dgm:pt modelId="{0883DC2B-AD5F-40AB-8AC2-831CB22D4977}" type="pres">
      <dgm:prSet presAssocID="{EE9F9AFD-385E-401C-ACAB-7F50A468E87E}" presName="srcNode" presStyleLbl="node1" presStyleIdx="0" presStyleCnt="5"/>
      <dgm:spPr/>
    </dgm:pt>
    <dgm:pt modelId="{D46CB8B5-8B12-4252-B044-C49F6B2F2563}" type="pres">
      <dgm:prSet presAssocID="{EE9F9AFD-385E-401C-ACAB-7F50A468E87E}" presName="conn" presStyleLbl="parChTrans1D2" presStyleIdx="0" presStyleCnt="1"/>
      <dgm:spPr/>
      <dgm:t>
        <a:bodyPr/>
        <a:lstStyle/>
        <a:p>
          <a:endParaRPr lang="ru-RU"/>
        </a:p>
      </dgm:t>
    </dgm:pt>
    <dgm:pt modelId="{F9B8A3F0-B5A5-4026-8328-CDBB4FC0DC88}" type="pres">
      <dgm:prSet presAssocID="{EE9F9AFD-385E-401C-ACAB-7F50A468E87E}" presName="extraNode" presStyleLbl="node1" presStyleIdx="0" presStyleCnt="5"/>
      <dgm:spPr/>
    </dgm:pt>
    <dgm:pt modelId="{22E50D3D-6A96-41AE-A730-0E2AF9E23D4B}" type="pres">
      <dgm:prSet presAssocID="{EE9F9AFD-385E-401C-ACAB-7F50A468E87E}" presName="dstNode" presStyleLbl="node1" presStyleIdx="0" presStyleCnt="5"/>
      <dgm:spPr/>
    </dgm:pt>
    <dgm:pt modelId="{44BAA19A-BDF9-43D7-B40B-B3CEB983FE39}" type="pres">
      <dgm:prSet presAssocID="{AA49D14B-1ED6-4375-A4E6-9849232778BB}" presName="text_1" presStyleLbl="node1" presStyleIdx="0" presStyleCnt="5">
        <dgm:presLayoutVars>
          <dgm:bulletEnabled val="1"/>
        </dgm:presLayoutVars>
      </dgm:prSet>
      <dgm:spPr/>
      <dgm:t>
        <a:bodyPr/>
        <a:lstStyle/>
        <a:p>
          <a:endParaRPr lang="ru-RU"/>
        </a:p>
      </dgm:t>
    </dgm:pt>
    <dgm:pt modelId="{F2AFB08F-7C76-4237-A977-A875D284EAA4}" type="pres">
      <dgm:prSet presAssocID="{AA49D14B-1ED6-4375-A4E6-9849232778BB}" presName="accent_1" presStyleCnt="0"/>
      <dgm:spPr/>
    </dgm:pt>
    <dgm:pt modelId="{43392B96-6FAC-48C0-9696-E7900E053501}" type="pres">
      <dgm:prSet presAssocID="{AA49D14B-1ED6-4375-A4E6-9849232778BB}" presName="accentRepeatNode" presStyleLbl="solidFgAcc1" presStyleIdx="0" presStyleCnt="5"/>
      <dgm:spPr/>
    </dgm:pt>
    <dgm:pt modelId="{53063852-8E84-4D04-BED8-97BEBC77C408}" type="pres">
      <dgm:prSet presAssocID="{264A1C25-7C4A-4BA2-8FED-E869703ACE62}" presName="text_2" presStyleLbl="node1" presStyleIdx="1" presStyleCnt="5">
        <dgm:presLayoutVars>
          <dgm:bulletEnabled val="1"/>
        </dgm:presLayoutVars>
      </dgm:prSet>
      <dgm:spPr/>
      <dgm:t>
        <a:bodyPr/>
        <a:lstStyle/>
        <a:p>
          <a:endParaRPr lang="ru-RU"/>
        </a:p>
      </dgm:t>
    </dgm:pt>
    <dgm:pt modelId="{A7CB13EA-6810-43EA-A6AA-656AD45ED413}" type="pres">
      <dgm:prSet presAssocID="{264A1C25-7C4A-4BA2-8FED-E869703ACE62}" presName="accent_2" presStyleCnt="0"/>
      <dgm:spPr/>
    </dgm:pt>
    <dgm:pt modelId="{1FA767D7-4AEE-4067-B4A4-CE0709EF3B83}" type="pres">
      <dgm:prSet presAssocID="{264A1C25-7C4A-4BA2-8FED-E869703ACE62}" presName="accentRepeatNode" presStyleLbl="solidFgAcc1" presStyleIdx="1" presStyleCnt="5"/>
      <dgm:spPr/>
    </dgm:pt>
    <dgm:pt modelId="{D68AE635-6B72-45C9-8EDF-DA6BDDA20756}" type="pres">
      <dgm:prSet presAssocID="{0278EA99-A905-4159-8246-6982FCB995D3}" presName="text_3" presStyleLbl="node1" presStyleIdx="2" presStyleCnt="5">
        <dgm:presLayoutVars>
          <dgm:bulletEnabled val="1"/>
        </dgm:presLayoutVars>
      </dgm:prSet>
      <dgm:spPr/>
      <dgm:t>
        <a:bodyPr/>
        <a:lstStyle/>
        <a:p>
          <a:endParaRPr lang="ru-RU"/>
        </a:p>
      </dgm:t>
    </dgm:pt>
    <dgm:pt modelId="{0DEA8EFA-3E31-4999-B179-62DB4EC05C26}" type="pres">
      <dgm:prSet presAssocID="{0278EA99-A905-4159-8246-6982FCB995D3}" presName="accent_3" presStyleCnt="0"/>
      <dgm:spPr/>
    </dgm:pt>
    <dgm:pt modelId="{1B90AC83-E810-4834-B1EB-09D0DF4421B3}" type="pres">
      <dgm:prSet presAssocID="{0278EA99-A905-4159-8246-6982FCB995D3}" presName="accentRepeatNode" presStyleLbl="solidFgAcc1" presStyleIdx="2" presStyleCnt="5"/>
      <dgm:spPr/>
    </dgm:pt>
    <dgm:pt modelId="{1A1E1184-37FC-4130-BA47-70F1D8E6F994}" type="pres">
      <dgm:prSet presAssocID="{47B20AEC-30CF-4438-89EE-797EAE15EB63}" presName="text_4" presStyleLbl="node1" presStyleIdx="3" presStyleCnt="5">
        <dgm:presLayoutVars>
          <dgm:bulletEnabled val="1"/>
        </dgm:presLayoutVars>
      </dgm:prSet>
      <dgm:spPr/>
      <dgm:t>
        <a:bodyPr/>
        <a:lstStyle/>
        <a:p>
          <a:endParaRPr lang="ru-RU"/>
        </a:p>
      </dgm:t>
    </dgm:pt>
    <dgm:pt modelId="{C31D4F81-AC67-4EF5-B519-DAF37B48DFE0}" type="pres">
      <dgm:prSet presAssocID="{47B20AEC-30CF-4438-89EE-797EAE15EB63}" presName="accent_4" presStyleCnt="0"/>
      <dgm:spPr/>
    </dgm:pt>
    <dgm:pt modelId="{A6E71B36-E346-460C-8477-A2B0872B13D9}" type="pres">
      <dgm:prSet presAssocID="{47B20AEC-30CF-4438-89EE-797EAE15EB63}" presName="accentRepeatNode" presStyleLbl="solidFgAcc1" presStyleIdx="3" presStyleCnt="5"/>
      <dgm:spPr/>
    </dgm:pt>
    <dgm:pt modelId="{974CA0CE-9C34-41D3-974A-ABB78B497643}" type="pres">
      <dgm:prSet presAssocID="{DD467F65-D843-4DE9-AEFD-7A2D6DF2E82B}" presName="text_5" presStyleLbl="node1" presStyleIdx="4" presStyleCnt="5">
        <dgm:presLayoutVars>
          <dgm:bulletEnabled val="1"/>
        </dgm:presLayoutVars>
      </dgm:prSet>
      <dgm:spPr/>
      <dgm:t>
        <a:bodyPr/>
        <a:lstStyle/>
        <a:p>
          <a:endParaRPr lang="ru-RU"/>
        </a:p>
      </dgm:t>
    </dgm:pt>
    <dgm:pt modelId="{D6FB0CCB-355C-43B0-9D1F-9D32174EABF0}" type="pres">
      <dgm:prSet presAssocID="{DD467F65-D843-4DE9-AEFD-7A2D6DF2E82B}" presName="accent_5" presStyleCnt="0"/>
      <dgm:spPr/>
    </dgm:pt>
    <dgm:pt modelId="{712BDD4A-181C-49AB-B043-DDD25AD62403}" type="pres">
      <dgm:prSet presAssocID="{DD467F65-D843-4DE9-AEFD-7A2D6DF2E82B}" presName="accentRepeatNode" presStyleLbl="solidFgAcc1" presStyleIdx="4" presStyleCnt="5"/>
      <dgm:spPr/>
    </dgm:pt>
  </dgm:ptLst>
  <dgm:cxnLst>
    <dgm:cxn modelId="{DD17BC4D-C7C9-4CAB-B401-51CA79C951F9}" srcId="{EE9F9AFD-385E-401C-ACAB-7F50A468E87E}" destId="{0278EA99-A905-4159-8246-6982FCB995D3}" srcOrd="2" destOrd="0" parTransId="{04EDE4FB-6172-477B-A082-E568EEC2B64F}" sibTransId="{97A11DDD-E93B-4712-A1C1-BBD633744636}"/>
    <dgm:cxn modelId="{98BF7C1C-122A-47E0-BB00-D4EE6F482AD4}" type="presOf" srcId="{EE9F9AFD-385E-401C-ACAB-7F50A468E87E}" destId="{D8B3170F-6CE0-476E-A1D5-9F0EA7D62682}" srcOrd="0" destOrd="0" presId="urn:microsoft.com/office/officeart/2008/layout/VerticalCurvedList"/>
    <dgm:cxn modelId="{2F39A4EF-6C05-4392-B574-2BE0B8F3C4DF}" srcId="{EE9F9AFD-385E-401C-ACAB-7F50A468E87E}" destId="{264A1C25-7C4A-4BA2-8FED-E869703ACE62}" srcOrd="1" destOrd="0" parTransId="{E47DA5BC-9ED4-49D2-BA02-10F4B15AA656}" sibTransId="{079949D4-0E8A-40E9-9B32-5E5C8B9C050D}"/>
    <dgm:cxn modelId="{99929625-28AA-470A-9C92-4A7E584D33AF}" type="presOf" srcId="{DD467F65-D843-4DE9-AEFD-7A2D6DF2E82B}" destId="{974CA0CE-9C34-41D3-974A-ABB78B497643}" srcOrd="0" destOrd="0" presId="urn:microsoft.com/office/officeart/2008/layout/VerticalCurvedList"/>
    <dgm:cxn modelId="{DCF95779-9FC4-4467-ADB7-F3EF140143FC}" type="presOf" srcId="{77BB827B-4F5F-4C29-93BB-8D61057CA6AB}" destId="{D46CB8B5-8B12-4252-B044-C49F6B2F2563}" srcOrd="0" destOrd="0" presId="urn:microsoft.com/office/officeart/2008/layout/VerticalCurvedList"/>
    <dgm:cxn modelId="{908C1D44-2FD9-475A-BE5D-CDB6D531FA57}" srcId="{EE9F9AFD-385E-401C-ACAB-7F50A468E87E}" destId="{47B20AEC-30CF-4438-89EE-797EAE15EB63}" srcOrd="3" destOrd="0" parTransId="{B13A5D72-5DA4-41FD-92E8-4BB959E2255F}" sibTransId="{4D02D871-197D-47AB-855D-F135FE98ECCC}"/>
    <dgm:cxn modelId="{281FC2CA-707F-4464-9C9A-84904CA9CA32}" type="presOf" srcId="{47B20AEC-30CF-4438-89EE-797EAE15EB63}" destId="{1A1E1184-37FC-4130-BA47-70F1D8E6F994}" srcOrd="0" destOrd="0" presId="urn:microsoft.com/office/officeart/2008/layout/VerticalCurvedList"/>
    <dgm:cxn modelId="{F2896E7E-98FF-4AEC-88BD-E3DAED9CDFC1}" srcId="{EE9F9AFD-385E-401C-ACAB-7F50A468E87E}" destId="{AA49D14B-1ED6-4375-A4E6-9849232778BB}" srcOrd="0" destOrd="0" parTransId="{81E2563F-E964-465B-94AA-66F69C3D3D3A}" sibTransId="{77BB827B-4F5F-4C29-93BB-8D61057CA6AB}"/>
    <dgm:cxn modelId="{5B0F1847-432B-4D74-AC3D-6D6137EDD4A4}" type="presOf" srcId="{264A1C25-7C4A-4BA2-8FED-E869703ACE62}" destId="{53063852-8E84-4D04-BED8-97BEBC77C408}" srcOrd="0" destOrd="0" presId="urn:microsoft.com/office/officeart/2008/layout/VerticalCurvedList"/>
    <dgm:cxn modelId="{1BF1CD0F-5DC4-427E-B49E-70174E7A0B76}" type="presOf" srcId="{0278EA99-A905-4159-8246-6982FCB995D3}" destId="{D68AE635-6B72-45C9-8EDF-DA6BDDA20756}" srcOrd="0" destOrd="0" presId="urn:microsoft.com/office/officeart/2008/layout/VerticalCurvedList"/>
    <dgm:cxn modelId="{C4C0130D-33B5-40FA-8419-0825DB104FA3}" srcId="{EE9F9AFD-385E-401C-ACAB-7F50A468E87E}" destId="{DD467F65-D843-4DE9-AEFD-7A2D6DF2E82B}" srcOrd="4" destOrd="0" parTransId="{7FCADC4E-B60C-4252-ACDF-B3EC033971CE}" sibTransId="{17288149-E9ED-4F7D-83C1-7CC718D60921}"/>
    <dgm:cxn modelId="{B1E39F64-E06C-4B4A-BC76-E744BA50246A}" type="presOf" srcId="{AA49D14B-1ED6-4375-A4E6-9849232778BB}" destId="{44BAA19A-BDF9-43D7-B40B-B3CEB983FE39}" srcOrd="0" destOrd="0" presId="urn:microsoft.com/office/officeart/2008/layout/VerticalCurvedList"/>
    <dgm:cxn modelId="{C0D8804F-7E24-4001-A454-A949BB4722F1}" type="presParOf" srcId="{D8B3170F-6CE0-476E-A1D5-9F0EA7D62682}" destId="{D098931C-E6B3-46D7-8FA4-66A02B264C9A}" srcOrd="0" destOrd="0" presId="urn:microsoft.com/office/officeart/2008/layout/VerticalCurvedList"/>
    <dgm:cxn modelId="{B13F2205-2BA3-475E-A088-69912D192ED5}" type="presParOf" srcId="{D098931C-E6B3-46D7-8FA4-66A02B264C9A}" destId="{7AD3BC0A-F39C-4B0A-85F7-7DEF625E43E2}" srcOrd="0" destOrd="0" presId="urn:microsoft.com/office/officeart/2008/layout/VerticalCurvedList"/>
    <dgm:cxn modelId="{C768B508-82D1-4917-98C4-2228F4B8AEE7}" type="presParOf" srcId="{7AD3BC0A-F39C-4B0A-85F7-7DEF625E43E2}" destId="{0883DC2B-AD5F-40AB-8AC2-831CB22D4977}" srcOrd="0" destOrd="0" presId="urn:microsoft.com/office/officeart/2008/layout/VerticalCurvedList"/>
    <dgm:cxn modelId="{39AF3A9C-6131-4088-B673-E1E5295BA1A2}" type="presParOf" srcId="{7AD3BC0A-F39C-4B0A-85F7-7DEF625E43E2}" destId="{D46CB8B5-8B12-4252-B044-C49F6B2F2563}" srcOrd="1" destOrd="0" presId="urn:microsoft.com/office/officeart/2008/layout/VerticalCurvedList"/>
    <dgm:cxn modelId="{55B28A44-1A36-4467-9453-6250B2B54793}" type="presParOf" srcId="{7AD3BC0A-F39C-4B0A-85F7-7DEF625E43E2}" destId="{F9B8A3F0-B5A5-4026-8328-CDBB4FC0DC88}" srcOrd="2" destOrd="0" presId="urn:microsoft.com/office/officeart/2008/layout/VerticalCurvedList"/>
    <dgm:cxn modelId="{6212C016-7DA8-496F-BE29-4B1629E56968}" type="presParOf" srcId="{7AD3BC0A-F39C-4B0A-85F7-7DEF625E43E2}" destId="{22E50D3D-6A96-41AE-A730-0E2AF9E23D4B}" srcOrd="3" destOrd="0" presId="urn:microsoft.com/office/officeart/2008/layout/VerticalCurvedList"/>
    <dgm:cxn modelId="{6FCA914D-2D56-491F-B37D-D69A06A25E86}" type="presParOf" srcId="{D098931C-E6B3-46D7-8FA4-66A02B264C9A}" destId="{44BAA19A-BDF9-43D7-B40B-B3CEB983FE39}" srcOrd="1" destOrd="0" presId="urn:microsoft.com/office/officeart/2008/layout/VerticalCurvedList"/>
    <dgm:cxn modelId="{8954BD9F-CAE2-40D7-A499-672ABAF02FEF}" type="presParOf" srcId="{D098931C-E6B3-46D7-8FA4-66A02B264C9A}" destId="{F2AFB08F-7C76-4237-A977-A875D284EAA4}" srcOrd="2" destOrd="0" presId="urn:microsoft.com/office/officeart/2008/layout/VerticalCurvedList"/>
    <dgm:cxn modelId="{C49D3103-A141-4C56-9664-B97CD3037E75}" type="presParOf" srcId="{F2AFB08F-7C76-4237-A977-A875D284EAA4}" destId="{43392B96-6FAC-48C0-9696-E7900E053501}" srcOrd="0" destOrd="0" presId="urn:microsoft.com/office/officeart/2008/layout/VerticalCurvedList"/>
    <dgm:cxn modelId="{CF0C50C0-C677-461B-8F84-EF2FE4ABBAFD}" type="presParOf" srcId="{D098931C-E6B3-46D7-8FA4-66A02B264C9A}" destId="{53063852-8E84-4D04-BED8-97BEBC77C408}" srcOrd="3" destOrd="0" presId="urn:microsoft.com/office/officeart/2008/layout/VerticalCurvedList"/>
    <dgm:cxn modelId="{82EACFFD-F3C6-45EF-8E41-5149B4C834D7}" type="presParOf" srcId="{D098931C-E6B3-46D7-8FA4-66A02B264C9A}" destId="{A7CB13EA-6810-43EA-A6AA-656AD45ED413}" srcOrd="4" destOrd="0" presId="urn:microsoft.com/office/officeart/2008/layout/VerticalCurvedList"/>
    <dgm:cxn modelId="{78C7245B-AC31-4FF6-9C40-42EF9A177F38}" type="presParOf" srcId="{A7CB13EA-6810-43EA-A6AA-656AD45ED413}" destId="{1FA767D7-4AEE-4067-B4A4-CE0709EF3B83}" srcOrd="0" destOrd="0" presId="urn:microsoft.com/office/officeart/2008/layout/VerticalCurvedList"/>
    <dgm:cxn modelId="{1547F512-EBBE-4BDA-87C7-B335FF16284D}" type="presParOf" srcId="{D098931C-E6B3-46D7-8FA4-66A02B264C9A}" destId="{D68AE635-6B72-45C9-8EDF-DA6BDDA20756}" srcOrd="5" destOrd="0" presId="urn:microsoft.com/office/officeart/2008/layout/VerticalCurvedList"/>
    <dgm:cxn modelId="{4F1CB1DD-9A34-465D-B138-130D66969EFB}" type="presParOf" srcId="{D098931C-E6B3-46D7-8FA4-66A02B264C9A}" destId="{0DEA8EFA-3E31-4999-B179-62DB4EC05C26}" srcOrd="6" destOrd="0" presId="urn:microsoft.com/office/officeart/2008/layout/VerticalCurvedList"/>
    <dgm:cxn modelId="{A1B34FD0-14D3-4A6E-A992-EB7DFED3150B}" type="presParOf" srcId="{0DEA8EFA-3E31-4999-B179-62DB4EC05C26}" destId="{1B90AC83-E810-4834-B1EB-09D0DF4421B3}" srcOrd="0" destOrd="0" presId="urn:microsoft.com/office/officeart/2008/layout/VerticalCurvedList"/>
    <dgm:cxn modelId="{2BE4AE44-B2FB-42D3-B835-B5DC270E0667}" type="presParOf" srcId="{D098931C-E6B3-46D7-8FA4-66A02B264C9A}" destId="{1A1E1184-37FC-4130-BA47-70F1D8E6F994}" srcOrd="7" destOrd="0" presId="urn:microsoft.com/office/officeart/2008/layout/VerticalCurvedList"/>
    <dgm:cxn modelId="{EA1B0787-ECEC-4753-A1DC-6AF1E8F577E6}" type="presParOf" srcId="{D098931C-E6B3-46D7-8FA4-66A02B264C9A}" destId="{C31D4F81-AC67-4EF5-B519-DAF37B48DFE0}" srcOrd="8" destOrd="0" presId="urn:microsoft.com/office/officeart/2008/layout/VerticalCurvedList"/>
    <dgm:cxn modelId="{132C03EA-149A-491F-A634-487A924787F2}" type="presParOf" srcId="{C31D4F81-AC67-4EF5-B519-DAF37B48DFE0}" destId="{A6E71B36-E346-460C-8477-A2B0872B13D9}" srcOrd="0" destOrd="0" presId="urn:microsoft.com/office/officeart/2008/layout/VerticalCurvedList"/>
    <dgm:cxn modelId="{BD765901-10EB-4104-9B0C-4F945938EE2C}" type="presParOf" srcId="{D098931C-E6B3-46D7-8FA4-66A02B264C9A}" destId="{974CA0CE-9C34-41D3-974A-ABB78B497643}" srcOrd="9" destOrd="0" presId="urn:microsoft.com/office/officeart/2008/layout/VerticalCurvedList"/>
    <dgm:cxn modelId="{14FB6A07-7CA0-4E76-A40C-708EFE97DA6A}" type="presParOf" srcId="{D098931C-E6B3-46D7-8FA4-66A02B264C9A}" destId="{D6FB0CCB-355C-43B0-9D1F-9D32174EABF0}" srcOrd="10" destOrd="0" presId="urn:microsoft.com/office/officeart/2008/layout/VerticalCurvedList"/>
    <dgm:cxn modelId="{46CE5EBF-108A-4643-A40F-D5C108E08ADC}" type="presParOf" srcId="{D6FB0CCB-355C-43B0-9D1F-9D32174EABF0}" destId="{712BDD4A-181C-49AB-B043-DDD25AD62403}" srcOrd="0" destOrd="0" presId="urn:microsoft.com/office/officeart/2008/layout/VerticalCurvedList"/>
  </dgm:cxnLst>
  <dgm:bg/>
  <dgm:whole/>
  <dgm:extLst>
    <a:ext uri="http://schemas.microsoft.com/office/drawing/2008/diagram"/>
  </dgm:extLst>
</dgm:dataModel>
</file>

<file path=ppt/diagrams/data3.xml><?xml version="1.0" encoding="utf-8"?>
<dgm:dataModel xmlns:dgm="http://schemas.openxmlformats.org/drawingml/2006/diagram" xmlns:a="http://schemas.openxmlformats.org/drawingml/2006/main">
  <dgm:ptLst>
    <dgm:pt modelId="{1D7CB01B-6C36-4533-94DC-2F0020573D94}" type="doc">
      <dgm:prSet loTypeId="urn:microsoft.com/office/officeart/2008/layout/VerticalCurvedList" loCatId="list" qsTypeId="urn:microsoft.com/office/officeart/2005/8/quickstyle/simple1#3" qsCatId="simple" csTypeId="urn:microsoft.com/office/officeart/2005/8/colors/accent1_1" csCatId="accent1"/>
      <dgm:spPr/>
      <dgm:t>
        <a:bodyPr/>
        <a:lstStyle/>
        <a:p>
          <a:endParaRPr lang="ru-RU"/>
        </a:p>
      </dgm:t>
    </dgm:pt>
    <dgm:pt modelId="{9BFCC9E9-D940-4C14-95C1-8A67188DC6C1}">
      <dgm:prSet custT="1"/>
      <dgm:spPr/>
      <dgm:t>
        <a:bodyPr/>
        <a:lstStyle/>
        <a:p>
          <a:pPr rtl="0"/>
          <a:r>
            <a:rPr lang="en-US" sz="1500" b="0" baseline="0" dirty="0" smtClean="0"/>
            <a:t>Pentru stabilirea contactului psihologic în timpul anchetei şi altor acţiuni de anchetă;</a:t>
          </a:r>
          <a:endParaRPr lang="ru-RU" sz="1500" b="0" dirty="0"/>
        </a:p>
      </dgm:t>
    </dgm:pt>
    <dgm:pt modelId="{307C2295-C905-44CC-9784-D9B19AB4319E}" type="parTrans" cxnId="{A4CD74AF-4EFD-4E7A-BAB8-90FEEC59F02E}">
      <dgm:prSet/>
      <dgm:spPr/>
      <dgm:t>
        <a:bodyPr/>
        <a:lstStyle/>
        <a:p>
          <a:endParaRPr lang="ru-RU" sz="1500"/>
        </a:p>
      </dgm:t>
    </dgm:pt>
    <dgm:pt modelId="{9E508979-E012-4844-88D6-9D08F5920F93}" type="sibTrans" cxnId="{A4CD74AF-4EFD-4E7A-BAB8-90FEEC59F02E}">
      <dgm:prSet/>
      <dgm:spPr/>
      <dgm:t>
        <a:bodyPr/>
        <a:lstStyle/>
        <a:p>
          <a:endParaRPr lang="ru-RU" sz="1500"/>
        </a:p>
      </dgm:t>
    </dgm:pt>
    <dgm:pt modelId="{B5BCE201-4A8A-40E8-9D49-1BD883874D17}">
      <dgm:prSet custT="1"/>
      <dgm:spPr/>
      <dgm:t>
        <a:bodyPr/>
        <a:lstStyle/>
        <a:p>
          <a:pPr rtl="0"/>
          <a:r>
            <a:rPr lang="en-US" sz="1500" b="0" baseline="0" dirty="0" smtClean="0"/>
            <a:t>Pentru a identifica comportamentul simulat;</a:t>
          </a:r>
          <a:endParaRPr lang="ru-RU" sz="1500" b="0" dirty="0"/>
        </a:p>
      </dgm:t>
    </dgm:pt>
    <dgm:pt modelId="{D211D999-C641-4B5C-B39B-F25D4770BBC2}" type="parTrans" cxnId="{F5E5A412-DE9F-4368-B32F-0961E1C4BADC}">
      <dgm:prSet/>
      <dgm:spPr/>
      <dgm:t>
        <a:bodyPr/>
        <a:lstStyle/>
        <a:p>
          <a:endParaRPr lang="ru-RU" sz="1500"/>
        </a:p>
      </dgm:t>
    </dgm:pt>
    <dgm:pt modelId="{2DF83163-25FD-4856-8A9C-E59C89DC10EB}" type="sibTrans" cxnId="{F5E5A412-DE9F-4368-B32F-0961E1C4BADC}">
      <dgm:prSet/>
      <dgm:spPr/>
      <dgm:t>
        <a:bodyPr/>
        <a:lstStyle/>
        <a:p>
          <a:endParaRPr lang="ru-RU" sz="1500"/>
        </a:p>
      </dgm:t>
    </dgm:pt>
    <dgm:pt modelId="{04EDDC23-563E-4C06-A59D-A641D6105242}">
      <dgm:prSet custT="1"/>
      <dgm:spPr/>
      <dgm:t>
        <a:bodyPr/>
        <a:lstStyle/>
        <a:p>
          <a:pPr rtl="0"/>
          <a:r>
            <a:rPr lang="en-US" sz="1500" b="0" baseline="0" dirty="0" smtClean="0"/>
            <a:t>Pentru a depista cauzele denaturării neintenţionate a informaţiilor de către martor.</a:t>
          </a:r>
          <a:endParaRPr lang="ru-RU" sz="1500" b="0" dirty="0"/>
        </a:p>
      </dgm:t>
    </dgm:pt>
    <dgm:pt modelId="{38C564BB-B48F-4E93-833F-BE07C7AC20DD}" type="parTrans" cxnId="{DDB5AFE9-A24E-4F14-BD48-DF79EB2A8159}">
      <dgm:prSet/>
      <dgm:spPr/>
      <dgm:t>
        <a:bodyPr/>
        <a:lstStyle/>
        <a:p>
          <a:endParaRPr lang="ru-RU" sz="1500"/>
        </a:p>
      </dgm:t>
    </dgm:pt>
    <dgm:pt modelId="{FDCD4CA6-CD49-4CAD-AFF4-6C7564EB8707}" type="sibTrans" cxnId="{DDB5AFE9-A24E-4F14-BD48-DF79EB2A8159}">
      <dgm:prSet/>
      <dgm:spPr/>
      <dgm:t>
        <a:bodyPr/>
        <a:lstStyle/>
        <a:p>
          <a:endParaRPr lang="ru-RU" sz="1500"/>
        </a:p>
      </dgm:t>
    </dgm:pt>
    <dgm:pt modelId="{773064B6-ED9E-475B-B8AE-89BD881EEDF6}" type="pres">
      <dgm:prSet presAssocID="{1D7CB01B-6C36-4533-94DC-2F0020573D94}" presName="Name0" presStyleCnt="0">
        <dgm:presLayoutVars>
          <dgm:chMax val="7"/>
          <dgm:chPref val="7"/>
          <dgm:dir/>
        </dgm:presLayoutVars>
      </dgm:prSet>
      <dgm:spPr/>
      <dgm:t>
        <a:bodyPr/>
        <a:lstStyle/>
        <a:p>
          <a:endParaRPr lang="ru-RU"/>
        </a:p>
      </dgm:t>
    </dgm:pt>
    <dgm:pt modelId="{513F2FFC-EB76-40C3-A71B-4E1FAD1116AA}" type="pres">
      <dgm:prSet presAssocID="{1D7CB01B-6C36-4533-94DC-2F0020573D94}" presName="Name1" presStyleCnt="0"/>
      <dgm:spPr/>
    </dgm:pt>
    <dgm:pt modelId="{0D5A3F88-956E-415A-98D1-939455B7A178}" type="pres">
      <dgm:prSet presAssocID="{1D7CB01B-6C36-4533-94DC-2F0020573D94}" presName="cycle" presStyleCnt="0"/>
      <dgm:spPr/>
    </dgm:pt>
    <dgm:pt modelId="{3859AB69-1EDA-476A-8EF4-9BBCC7BB7B9A}" type="pres">
      <dgm:prSet presAssocID="{1D7CB01B-6C36-4533-94DC-2F0020573D94}" presName="srcNode" presStyleLbl="node1" presStyleIdx="0" presStyleCnt="3"/>
      <dgm:spPr/>
    </dgm:pt>
    <dgm:pt modelId="{8F5F3686-3AA6-4E04-8BBF-29E569963C8A}" type="pres">
      <dgm:prSet presAssocID="{1D7CB01B-6C36-4533-94DC-2F0020573D94}" presName="conn" presStyleLbl="parChTrans1D2" presStyleIdx="0" presStyleCnt="1" custLinFactNeighborY="3684"/>
      <dgm:spPr/>
      <dgm:t>
        <a:bodyPr/>
        <a:lstStyle/>
        <a:p>
          <a:endParaRPr lang="ru-RU"/>
        </a:p>
      </dgm:t>
    </dgm:pt>
    <dgm:pt modelId="{CBF91807-2957-48E8-80DA-B3E992BC7278}" type="pres">
      <dgm:prSet presAssocID="{1D7CB01B-6C36-4533-94DC-2F0020573D94}" presName="extraNode" presStyleLbl="node1" presStyleIdx="0" presStyleCnt="3"/>
      <dgm:spPr/>
    </dgm:pt>
    <dgm:pt modelId="{A2B97746-3997-4F2A-BF76-D05F1539F6E2}" type="pres">
      <dgm:prSet presAssocID="{1D7CB01B-6C36-4533-94DC-2F0020573D94}" presName="dstNode" presStyleLbl="node1" presStyleIdx="0" presStyleCnt="3"/>
      <dgm:spPr/>
    </dgm:pt>
    <dgm:pt modelId="{06024407-D01B-41AA-B4A6-8AE71A74E24A}" type="pres">
      <dgm:prSet presAssocID="{9BFCC9E9-D940-4C14-95C1-8A67188DC6C1}" presName="text_1" presStyleLbl="node1" presStyleIdx="0" presStyleCnt="3" custLinFactNeighborX="-593" custLinFactNeighborY="-22277">
        <dgm:presLayoutVars>
          <dgm:bulletEnabled val="1"/>
        </dgm:presLayoutVars>
      </dgm:prSet>
      <dgm:spPr/>
      <dgm:t>
        <a:bodyPr/>
        <a:lstStyle/>
        <a:p>
          <a:endParaRPr lang="ru-RU"/>
        </a:p>
      </dgm:t>
    </dgm:pt>
    <dgm:pt modelId="{1F22D1A3-821F-45F3-9824-A0CF0E5C2F84}" type="pres">
      <dgm:prSet presAssocID="{9BFCC9E9-D940-4C14-95C1-8A67188DC6C1}" presName="accent_1" presStyleCnt="0"/>
      <dgm:spPr/>
    </dgm:pt>
    <dgm:pt modelId="{593010C8-B4FC-4238-A483-42066DF990BE}" type="pres">
      <dgm:prSet presAssocID="{9BFCC9E9-D940-4C14-95C1-8A67188DC6C1}" presName="accentRepeatNode" presStyleLbl="solidFgAcc1" presStyleIdx="0" presStyleCnt="3" custLinFactNeighborX="-6769" custLinFactNeighborY="1144"/>
      <dgm:spPr/>
    </dgm:pt>
    <dgm:pt modelId="{24D07521-8932-423B-9DA5-3435E34B944A}" type="pres">
      <dgm:prSet presAssocID="{B5BCE201-4A8A-40E8-9D49-1BD883874D17}" presName="text_2" presStyleLbl="node1" presStyleIdx="1" presStyleCnt="3" custLinFactNeighborX="-209" custLinFactNeighborY="1624">
        <dgm:presLayoutVars>
          <dgm:bulletEnabled val="1"/>
        </dgm:presLayoutVars>
      </dgm:prSet>
      <dgm:spPr/>
      <dgm:t>
        <a:bodyPr/>
        <a:lstStyle/>
        <a:p>
          <a:endParaRPr lang="ru-RU"/>
        </a:p>
      </dgm:t>
    </dgm:pt>
    <dgm:pt modelId="{7BDAE52B-B51F-4C80-ABEB-BB0E00FF70D3}" type="pres">
      <dgm:prSet presAssocID="{B5BCE201-4A8A-40E8-9D49-1BD883874D17}" presName="accent_2" presStyleCnt="0"/>
      <dgm:spPr/>
    </dgm:pt>
    <dgm:pt modelId="{7DE8C4AB-06E4-453A-BD9C-80A429D869D1}" type="pres">
      <dgm:prSet presAssocID="{B5BCE201-4A8A-40E8-9D49-1BD883874D17}" presName="accentRepeatNode" presStyleLbl="solidFgAcc1" presStyleIdx="1" presStyleCnt="3"/>
      <dgm:spPr/>
    </dgm:pt>
    <dgm:pt modelId="{7F1B31D7-0D4C-4372-9335-F9C4DEE1A1B6}" type="pres">
      <dgm:prSet presAssocID="{04EDDC23-563E-4C06-A59D-A641D6105242}" presName="text_3" presStyleLbl="node1" presStyleIdx="2" presStyleCnt="3">
        <dgm:presLayoutVars>
          <dgm:bulletEnabled val="1"/>
        </dgm:presLayoutVars>
      </dgm:prSet>
      <dgm:spPr/>
      <dgm:t>
        <a:bodyPr/>
        <a:lstStyle/>
        <a:p>
          <a:endParaRPr lang="ru-RU"/>
        </a:p>
      </dgm:t>
    </dgm:pt>
    <dgm:pt modelId="{693C04CB-8677-4DFB-AB55-405B11BAC89A}" type="pres">
      <dgm:prSet presAssocID="{04EDDC23-563E-4C06-A59D-A641D6105242}" presName="accent_3" presStyleCnt="0"/>
      <dgm:spPr/>
    </dgm:pt>
    <dgm:pt modelId="{7FC6E81C-ACDD-4B7D-931C-B0D36DCC4CCB}" type="pres">
      <dgm:prSet presAssocID="{04EDDC23-563E-4C06-A59D-A641D6105242}" presName="accentRepeatNode" presStyleLbl="solidFgAcc1" presStyleIdx="2" presStyleCnt="3"/>
      <dgm:spPr/>
    </dgm:pt>
  </dgm:ptLst>
  <dgm:cxnLst>
    <dgm:cxn modelId="{C9CDDC78-F98B-42DB-B864-0D4EE6BEA82B}" type="presOf" srcId="{1D7CB01B-6C36-4533-94DC-2F0020573D94}" destId="{773064B6-ED9E-475B-B8AE-89BD881EEDF6}" srcOrd="0" destOrd="0" presId="urn:microsoft.com/office/officeart/2008/layout/VerticalCurvedList"/>
    <dgm:cxn modelId="{DDB5AFE9-A24E-4F14-BD48-DF79EB2A8159}" srcId="{1D7CB01B-6C36-4533-94DC-2F0020573D94}" destId="{04EDDC23-563E-4C06-A59D-A641D6105242}" srcOrd="2" destOrd="0" parTransId="{38C564BB-B48F-4E93-833F-BE07C7AC20DD}" sibTransId="{FDCD4CA6-CD49-4CAD-AFF4-6C7564EB8707}"/>
    <dgm:cxn modelId="{F5E5A412-DE9F-4368-B32F-0961E1C4BADC}" srcId="{1D7CB01B-6C36-4533-94DC-2F0020573D94}" destId="{B5BCE201-4A8A-40E8-9D49-1BD883874D17}" srcOrd="1" destOrd="0" parTransId="{D211D999-C641-4B5C-B39B-F25D4770BBC2}" sibTransId="{2DF83163-25FD-4856-8A9C-E59C89DC10EB}"/>
    <dgm:cxn modelId="{A4CD74AF-4EFD-4E7A-BAB8-90FEEC59F02E}" srcId="{1D7CB01B-6C36-4533-94DC-2F0020573D94}" destId="{9BFCC9E9-D940-4C14-95C1-8A67188DC6C1}" srcOrd="0" destOrd="0" parTransId="{307C2295-C905-44CC-9784-D9B19AB4319E}" sibTransId="{9E508979-E012-4844-88D6-9D08F5920F93}"/>
    <dgm:cxn modelId="{57C40F70-A02A-4FDB-97C8-9F5C87A0A70A}" type="presOf" srcId="{B5BCE201-4A8A-40E8-9D49-1BD883874D17}" destId="{24D07521-8932-423B-9DA5-3435E34B944A}" srcOrd="0" destOrd="0" presId="urn:microsoft.com/office/officeart/2008/layout/VerticalCurvedList"/>
    <dgm:cxn modelId="{CC3BE439-D1BB-4F21-9344-1C5263DAA5AF}" type="presOf" srcId="{9E508979-E012-4844-88D6-9D08F5920F93}" destId="{8F5F3686-3AA6-4E04-8BBF-29E569963C8A}" srcOrd="0" destOrd="0" presId="urn:microsoft.com/office/officeart/2008/layout/VerticalCurvedList"/>
    <dgm:cxn modelId="{0C9A0F23-54FA-432F-BCD3-15AD3840EE81}" type="presOf" srcId="{04EDDC23-563E-4C06-A59D-A641D6105242}" destId="{7F1B31D7-0D4C-4372-9335-F9C4DEE1A1B6}" srcOrd="0" destOrd="0" presId="urn:microsoft.com/office/officeart/2008/layout/VerticalCurvedList"/>
    <dgm:cxn modelId="{0BDE5D88-C545-45A7-A1E7-5D15A3F3B0B5}" type="presOf" srcId="{9BFCC9E9-D940-4C14-95C1-8A67188DC6C1}" destId="{06024407-D01B-41AA-B4A6-8AE71A74E24A}" srcOrd="0" destOrd="0" presId="urn:microsoft.com/office/officeart/2008/layout/VerticalCurvedList"/>
    <dgm:cxn modelId="{8C284E52-A05F-45C5-93CE-281671E920AD}" type="presParOf" srcId="{773064B6-ED9E-475B-B8AE-89BD881EEDF6}" destId="{513F2FFC-EB76-40C3-A71B-4E1FAD1116AA}" srcOrd="0" destOrd="0" presId="urn:microsoft.com/office/officeart/2008/layout/VerticalCurvedList"/>
    <dgm:cxn modelId="{FF4437C6-6DA8-4C2F-9204-58949B2AC743}" type="presParOf" srcId="{513F2FFC-EB76-40C3-A71B-4E1FAD1116AA}" destId="{0D5A3F88-956E-415A-98D1-939455B7A178}" srcOrd="0" destOrd="0" presId="urn:microsoft.com/office/officeart/2008/layout/VerticalCurvedList"/>
    <dgm:cxn modelId="{98736704-8CDD-473E-BDAD-18C213942CB2}" type="presParOf" srcId="{0D5A3F88-956E-415A-98D1-939455B7A178}" destId="{3859AB69-1EDA-476A-8EF4-9BBCC7BB7B9A}" srcOrd="0" destOrd="0" presId="urn:microsoft.com/office/officeart/2008/layout/VerticalCurvedList"/>
    <dgm:cxn modelId="{8BCCAFC6-A4B3-406D-9667-368ED4683355}" type="presParOf" srcId="{0D5A3F88-956E-415A-98D1-939455B7A178}" destId="{8F5F3686-3AA6-4E04-8BBF-29E569963C8A}" srcOrd="1" destOrd="0" presId="urn:microsoft.com/office/officeart/2008/layout/VerticalCurvedList"/>
    <dgm:cxn modelId="{A508B8C8-5F1D-4977-800E-296E73F407DD}" type="presParOf" srcId="{0D5A3F88-956E-415A-98D1-939455B7A178}" destId="{CBF91807-2957-48E8-80DA-B3E992BC7278}" srcOrd="2" destOrd="0" presId="urn:microsoft.com/office/officeart/2008/layout/VerticalCurvedList"/>
    <dgm:cxn modelId="{08BC2F85-36B1-4A52-953C-9A1A5C63D2B3}" type="presParOf" srcId="{0D5A3F88-956E-415A-98D1-939455B7A178}" destId="{A2B97746-3997-4F2A-BF76-D05F1539F6E2}" srcOrd="3" destOrd="0" presId="urn:microsoft.com/office/officeart/2008/layout/VerticalCurvedList"/>
    <dgm:cxn modelId="{8982F8C9-AB41-42C7-A113-0407072C1A52}" type="presParOf" srcId="{513F2FFC-EB76-40C3-A71B-4E1FAD1116AA}" destId="{06024407-D01B-41AA-B4A6-8AE71A74E24A}" srcOrd="1" destOrd="0" presId="urn:microsoft.com/office/officeart/2008/layout/VerticalCurvedList"/>
    <dgm:cxn modelId="{6FF816D4-FB03-45FF-AF24-245B3864F561}" type="presParOf" srcId="{513F2FFC-EB76-40C3-A71B-4E1FAD1116AA}" destId="{1F22D1A3-821F-45F3-9824-A0CF0E5C2F84}" srcOrd="2" destOrd="0" presId="urn:microsoft.com/office/officeart/2008/layout/VerticalCurvedList"/>
    <dgm:cxn modelId="{28BF500D-A5CB-41BA-BD9D-BF2D1B8679DD}" type="presParOf" srcId="{1F22D1A3-821F-45F3-9824-A0CF0E5C2F84}" destId="{593010C8-B4FC-4238-A483-42066DF990BE}" srcOrd="0" destOrd="0" presId="urn:microsoft.com/office/officeart/2008/layout/VerticalCurvedList"/>
    <dgm:cxn modelId="{A4DAEC01-0C0A-4B90-947C-A0A6663AF464}" type="presParOf" srcId="{513F2FFC-EB76-40C3-A71B-4E1FAD1116AA}" destId="{24D07521-8932-423B-9DA5-3435E34B944A}" srcOrd="3" destOrd="0" presId="urn:microsoft.com/office/officeart/2008/layout/VerticalCurvedList"/>
    <dgm:cxn modelId="{E50789E2-607D-419B-921E-9334EB1A5D2E}" type="presParOf" srcId="{513F2FFC-EB76-40C3-A71B-4E1FAD1116AA}" destId="{7BDAE52B-B51F-4C80-ABEB-BB0E00FF70D3}" srcOrd="4" destOrd="0" presId="urn:microsoft.com/office/officeart/2008/layout/VerticalCurvedList"/>
    <dgm:cxn modelId="{9B085ECF-0A75-4827-83B0-2EBD7B590FF9}" type="presParOf" srcId="{7BDAE52B-B51F-4C80-ABEB-BB0E00FF70D3}" destId="{7DE8C4AB-06E4-453A-BD9C-80A429D869D1}" srcOrd="0" destOrd="0" presId="urn:microsoft.com/office/officeart/2008/layout/VerticalCurvedList"/>
    <dgm:cxn modelId="{0C38A9B1-A9A0-412C-845F-B74E87A498F6}" type="presParOf" srcId="{513F2FFC-EB76-40C3-A71B-4E1FAD1116AA}" destId="{7F1B31D7-0D4C-4372-9335-F9C4DEE1A1B6}" srcOrd="5" destOrd="0" presId="urn:microsoft.com/office/officeart/2008/layout/VerticalCurvedList"/>
    <dgm:cxn modelId="{8EB34AC9-1B07-4C73-8976-CECB4E68A313}" type="presParOf" srcId="{513F2FFC-EB76-40C3-A71B-4E1FAD1116AA}" destId="{693C04CB-8677-4DFB-AB55-405B11BAC89A}" srcOrd="6" destOrd="0" presId="urn:microsoft.com/office/officeart/2008/layout/VerticalCurvedList"/>
    <dgm:cxn modelId="{7F50B8FF-7A98-494B-90AA-9E8933C746DC}" type="presParOf" srcId="{693C04CB-8677-4DFB-AB55-405B11BAC89A}" destId="{7FC6E81C-ACDD-4B7D-931C-B0D36DCC4CCB}" srcOrd="0" destOrd="0" presId="urn:microsoft.com/office/officeart/2008/layout/VerticalCurvedList"/>
  </dgm:cxnLst>
  <dgm:bg/>
  <dgm:whole/>
  <dgm:extLst>
    <a:ext uri="http://schemas.microsoft.com/office/drawing/2008/diagram"/>
  </dgm:extLst>
</dgm:dataModel>
</file>

<file path=ppt/diagrams/layout1.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3.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2">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3">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grpSp>
        <p:nvGrpSpPr>
          <p:cNvPr id="4" name="Group 8"/>
          <p:cNvGrpSpPr>
            <a:grpSpLocks/>
          </p:cNvGrpSpPr>
          <p:nvPr/>
        </p:nvGrpSpPr>
        <p:grpSpPr bwMode="auto">
          <a:xfrm>
            <a:off x="752475" y="744538"/>
            <a:ext cx="10674350" cy="5349875"/>
            <a:chOff x="752858" y="744469"/>
            <a:chExt cx="10674117" cy="5349671"/>
          </a:xfrm>
        </p:grpSpPr>
        <p:sp>
          <p:nvSpPr>
            <p:cNvPr id="5" name="Freeform 6"/>
            <p:cNvSpPr>
              <a:spLocks/>
            </p:cNvSpPr>
            <p:nvPr/>
          </p:nvSpPr>
          <p:spPr bwMode="auto">
            <a:xfrm>
              <a:off x="8152034" y="1685820"/>
              <a:ext cx="3274941" cy="4408320"/>
            </a:xfrm>
            <a:custGeom>
              <a:avLst/>
              <a:gdLst/>
              <a:ahLst/>
              <a:cxnLst>
                <a:cxn ang="0">
                  <a:pos x="8761" y="0"/>
                </a:cxn>
                <a:cxn ang="0">
                  <a:pos x="10000" y="0"/>
                </a:cxn>
                <a:cxn ang="0">
                  <a:pos x="10000" y="10000"/>
                </a:cxn>
                <a:cxn ang="0">
                  <a:pos x="0" y="10000"/>
                </a:cxn>
                <a:cxn ang="0">
                  <a:pos x="0" y="9126"/>
                </a:cxn>
                <a:cxn ang="0">
                  <a:pos x="8761" y="9127"/>
                </a:cxn>
                <a:cxn ang="0">
                  <a:pos x="8761" y="0"/>
                </a:cxn>
              </a:cxnLst>
              <a:rect l="0" t="0"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txBody>
            <a:bodyPr/>
            <a:lstStyle/>
            <a:p>
              <a:pPr>
                <a:defRPr/>
              </a:pPr>
              <a:endParaRPr lang="ru-RU"/>
            </a:p>
          </p:txBody>
        </p:sp>
        <p:sp>
          <p:nvSpPr>
            <p:cNvPr id="6" name="Freeform 6"/>
            <p:cNvSpPr>
              <a:spLocks/>
            </p:cNvSpPr>
            <p:nvPr/>
          </p:nvSpPr>
          <p:spPr bwMode="auto">
            <a:xfrm flipH="1" flipV="1">
              <a:off x="752858" y="744469"/>
              <a:ext cx="3274942" cy="4408319"/>
            </a:xfrm>
            <a:custGeom>
              <a:avLst/>
              <a:gdLst/>
              <a:ahLst/>
              <a:cxnLst>
                <a:cxn ang="0">
                  <a:pos x="8763" y="0"/>
                </a:cxn>
                <a:cxn ang="0">
                  <a:pos x="10002" y="0"/>
                </a:cxn>
                <a:cxn ang="0">
                  <a:pos x="10002" y="10000"/>
                </a:cxn>
                <a:cxn ang="0">
                  <a:pos x="2" y="10000"/>
                </a:cxn>
                <a:cxn ang="0">
                  <a:pos x="0" y="9125"/>
                </a:cxn>
                <a:cxn ang="0">
                  <a:pos x="8763" y="9128"/>
                </a:cxn>
                <a:cxn ang="0">
                  <a:pos x="8763" y="0"/>
                </a:cxn>
              </a:cxnLst>
              <a:rect l="0" t="0"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txBody>
            <a:bodyPr/>
            <a:lstStyle/>
            <a:p>
              <a:pPr>
                <a:defRPr/>
              </a:pPr>
              <a:endParaRPr lang="ru-RU"/>
            </a:p>
          </p:txBody>
        </p:sp>
      </p:grpSp>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7" name="Date Placeholder 3"/>
          <p:cNvSpPr>
            <a:spLocks noGrp="1"/>
          </p:cNvSpPr>
          <p:nvPr>
            <p:ph type="dt" sz="half" idx="10"/>
          </p:nvPr>
        </p:nvSpPr>
        <p:spPr>
          <a:xfrm>
            <a:off x="752475" y="6453188"/>
            <a:ext cx="1608138" cy="404812"/>
          </a:xfrm>
        </p:spPr>
        <p:txBody>
          <a:bodyPr/>
          <a:lstStyle>
            <a:lvl1pPr>
              <a:defRPr baseline="0">
                <a:solidFill>
                  <a:schemeClr val="tx2"/>
                </a:solidFill>
              </a:defRPr>
            </a:lvl1pPr>
          </a:lstStyle>
          <a:p>
            <a:pPr>
              <a:defRPr/>
            </a:pPr>
            <a:fld id="{19506359-2014-4266-B915-47222CD12582}" type="datetimeFigureOut">
              <a:rPr lang="ro-RO"/>
              <a:pPr>
                <a:defRPr/>
              </a:pPr>
              <a:t>30.10.2017</a:t>
            </a:fld>
            <a:endParaRPr lang="ro-RO"/>
          </a:p>
        </p:txBody>
      </p:sp>
      <p:sp>
        <p:nvSpPr>
          <p:cNvPr id="8" name="Footer Placeholder 4"/>
          <p:cNvSpPr>
            <a:spLocks noGrp="1"/>
          </p:cNvSpPr>
          <p:nvPr>
            <p:ph type="ftr" sz="quarter" idx="11"/>
          </p:nvPr>
        </p:nvSpPr>
        <p:spPr>
          <a:xfrm>
            <a:off x="2584450" y="6453188"/>
            <a:ext cx="7023100" cy="404812"/>
          </a:xfrm>
        </p:spPr>
        <p:txBody>
          <a:bodyPr/>
          <a:lstStyle>
            <a:lvl1pPr algn="ctr">
              <a:defRPr baseline="0">
                <a:solidFill>
                  <a:schemeClr val="tx2"/>
                </a:solidFill>
              </a:defRPr>
            </a:lvl1pPr>
          </a:lstStyle>
          <a:p>
            <a:pPr>
              <a:defRPr/>
            </a:pPr>
            <a:endParaRPr lang="ro-RO"/>
          </a:p>
        </p:txBody>
      </p:sp>
      <p:sp>
        <p:nvSpPr>
          <p:cNvPr id="9" name="Slide Number Placeholder 5"/>
          <p:cNvSpPr>
            <a:spLocks noGrp="1"/>
          </p:cNvSpPr>
          <p:nvPr>
            <p:ph type="sldNum" sz="quarter" idx="12"/>
          </p:nvPr>
        </p:nvSpPr>
        <p:spPr>
          <a:xfrm>
            <a:off x="9831388" y="6453188"/>
            <a:ext cx="1595437" cy="404812"/>
          </a:xfrm>
        </p:spPr>
        <p:txBody>
          <a:bodyPr/>
          <a:lstStyle>
            <a:lvl1pPr>
              <a:defRPr baseline="0">
                <a:solidFill>
                  <a:schemeClr val="tx2"/>
                </a:solidFill>
              </a:defRPr>
            </a:lvl1pPr>
          </a:lstStyle>
          <a:p>
            <a:pPr>
              <a:defRPr/>
            </a:pPr>
            <a:fld id="{D328D330-2409-41D6-BD85-4A9553F0E51C}" type="slidenum">
              <a:rPr lang="ro-RO"/>
              <a:pPr>
                <a:defRPr/>
              </a:pPr>
              <a:t>‹#›</a:t>
            </a:fld>
            <a:endParaRPr lang="ro-RO"/>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lvl1pPr>
              <a:defRPr/>
            </a:lvl1pPr>
          </a:lstStyle>
          <a:p>
            <a:pPr>
              <a:defRPr/>
            </a:pPr>
            <a:fld id="{467B2692-CBF7-4892-B99A-5A216C08C3F6}" type="datetimeFigureOut">
              <a:rPr lang="ro-RO"/>
              <a:pPr>
                <a:defRPr/>
              </a:pPr>
              <a:t>30.10.2017</a:t>
            </a:fld>
            <a:endParaRPr lang="ro-RO"/>
          </a:p>
        </p:txBody>
      </p:sp>
      <p:sp>
        <p:nvSpPr>
          <p:cNvPr id="5" name="Footer Placeholder 4"/>
          <p:cNvSpPr>
            <a:spLocks noGrp="1"/>
          </p:cNvSpPr>
          <p:nvPr>
            <p:ph type="ftr" sz="quarter" idx="11"/>
          </p:nvPr>
        </p:nvSpPr>
        <p:spPr/>
        <p:txBody>
          <a:bodyPr/>
          <a:lstStyle>
            <a:lvl1pPr>
              <a:defRPr/>
            </a:lvl1pPr>
          </a:lstStyle>
          <a:p>
            <a:pPr>
              <a:defRPr/>
            </a:pPr>
            <a:endParaRPr lang="ro-RO"/>
          </a:p>
        </p:txBody>
      </p:sp>
      <p:sp>
        <p:nvSpPr>
          <p:cNvPr id="6" name="Slide Number Placeholder 5"/>
          <p:cNvSpPr>
            <a:spLocks noGrp="1"/>
          </p:cNvSpPr>
          <p:nvPr>
            <p:ph type="sldNum" sz="quarter" idx="12"/>
          </p:nvPr>
        </p:nvSpPr>
        <p:spPr/>
        <p:txBody>
          <a:bodyPr/>
          <a:lstStyle>
            <a:lvl1pPr>
              <a:defRPr/>
            </a:lvl1pPr>
          </a:lstStyle>
          <a:p>
            <a:pPr>
              <a:defRPr/>
            </a:pPr>
            <a:fld id="{BB14940A-FAFB-4049-B70B-A80F4CCC550F}" type="slidenum">
              <a:rPr lang="ro-RO"/>
              <a:pPr>
                <a:defRPr/>
              </a:pPr>
              <a:t>‹#›</a:t>
            </a:fld>
            <a:endParaRPr lang="ro-R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lvl1pPr>
              <a:defRPr/>
            </a:lvl1pPr>
          </a:lstStyle>
          <a:p>
            <a:pPr>
              <a:defRPr/>
            </a:pPr>
            <a:fld id="{F446B79D-8A0A-4961-84BC-B764DC84BD3F}" type="datetimeFigureOut">
              <a:rPr lang="ro-RO"/>
              <a:pPr>
                <a:defRPr/>
              </a:pPr>
              <a:t>30.10.2017</a:t>
            </a:fld>
            <a:endParaRPr lang="ro-RO"/>
          </a:p>
        </p:txBody>
      </p:sp>
      <p:sp>
        <p:nvSpPr>
          <p:cNvPr id="5" name="Footer Placeholder 4"/>
          <p:cNvSpPr>
            <a:spLocks noGrp="1"/>
          </p:cNvSpPr>
          <p:nvPr>
            <p:ph type="ftr" sz="quarter" idx="11"/>
          </p:nvPr>
        </p:nvSpPr>
        <p:spPr/>
        <p:txBody>
          <a:bodyPr/>
          <a:lstStyle>
            <a:lvl1pPr>
              <a:defRPr/>
            </a:lvl1pPr>
          </a:lstStyle>
          <a:p>
            <a:pPr>
              <a:defRPr/>
            </a:pPr>
            <a:endParaRPr lang="ro-RO"/>
          </a:p>
        </p:txBody>
      </p:sp>
      <p:sp>
        <p:nvSpPr>
          <p:cNvPr id="6" name="Slide Number Placeholder 5"/>
          <p:cNvSpPr>
            <a:spLocks noGrp="1"/>
          </p:cNvSpPr>
          <p:nvPr>
            <p:ph type="sldNum" sz="quarter" idx="12"/>
          </p:nvPr>
        </p:nvSpPr>
        <p:spPr/>
        <p:txBody>
          <a:bodyPr/>
          <a:lstStyle>
            <a:lvl1pPr>
              <a:defRPr/>
            </a:lvl1pPr>
          </a:lstStyle>
          <a:p>
            <a:pPr>
              <a:defRPr/>
            </a:pPr>
            <a:fld id="{8ACA3F53-B066-42D8-A7CC-ACC700E95E7E}" type="slidenum">
              <a:rPr lang="ro-RO"/>
              <a:pPr>
                <a:defRPr/>
              </a:pPr>
              <a:t>‹#›</a:t>
            </a:fld>
            <a:endParaRPr lang="ro-R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lvl1pPr>
              <a:defRPr/>
            </a:lvl1pPr>
          </a:lstStyle>
          <a:p>
            <a:pPr>
              <a:defRPr/>
            </a:pPr>
            <a:fld id="{62B1D891-B51A-4AB9-87A5-81B538640C18}" type="datetimeFigureOut">
              <a:rPr lang="ro-RO"/>
              <a:pPr>
                <a:defRPr/>
              </a:pPr>
              <a:t>30.10.2017</a:t>
            </a:fld>
            <a:endParaRPr lang="ro-RO"/>
          </a:p>
        </p:txBody>
      </p:sp>
      <p:sp>
        <p:nvSpPr>
          <p:cNvPr id="5" name="Footer Placeholder 4"/>
          <p:cNvSpPr>
            <a:spLocks noGrp="1"/>
          </p:cNvSpPr>
          <p:nvPr>
            <p:ph type="ftr" sz="quarter" idx="11"/>
          </p:nvPr>
        </p:nvSpPr>
        <p:spPr/>
        <p:txBody>
          <a:bodyPr/>
          <a:lstStyle>
            <a:lvl1pPr>
              <a:defRPr/>
            </a:lvl1pPr>
          </a:lstStyle>
          <a:p>
            <a:pPr>
              <a:defRPr/>
            </a:pPr>
            <a:endParaRPr lang="ro-RO"/>
          </a:p>
        </p:txBody>
      </p:sp>
      <p:sp>
        <p:nvSpPr>
          <p:cNvPr id="6" name="Slide Number Placeholder 5"/>
          <p:cNvSpPr>
            <a:spLocks noGrp="1"/>
          </p:cNvSpPr>
          <p:nvPr>
            <p:ph type="sldNum" sz="quarter" idx="12"/>
          </p:nvPr>
        </p:nvSpPr>
        <p:spPr/>
        <p:txBody>
          <a:bodyPr/>
          <a:lstStyle>
            <a:lvl1pPr>
              <a:defRPr/>
            </a:lvl1pPr>
          </a:lstStyle>
          <a:p>
            <a:pPr>
              <a:defRPr/>
            </a:pPr>
            <a:fld id="{B57ECE0A-58DC-40C2-B64E-70991DA8506A}" type="slidenum">
              <a:rPr lang="ro-RO"/>
              <a:pPr>
                <a:defRPr/>
              </a:pPr>
              <a:t>‹#›</a:t>
            </a:fld>
            <a:endParaRPr lang="ro-R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4" name="Freeform 6"/>
          <p:cNvSpPr>
            <a:spLocks/>
          </p:cNvSpPr>
          <p:nvPr/>
        </p:nvSpPr>
        <p:spPr bwMode="auto">
          <a:xfrm>
            <a:off x="8151813" y="1685925"/>
            <a:ext cx="3275012" cy="4408488"/>
          </a:xfrm>
          <a:custGeom>
            <a:avLst/>
            <a:gdLst>
              <a:gd name="T0" fmla="*/ 0 w 4125"/>
              <a:gd name="T1" fmla="*/ 0 h 5554"/>
              <a:gd name="T2" fmla="*/ 4125 w 4125"/>
              <a:gd name="T3" fmla="*/ 5554 h 5554"/>
            </a:gdLst>
            <a:ahLst/>
            <a:cxnLst>
              <a:cxn ang="0">
                <a:pos x="3614" y="0"/>
              </a:cxn>
              <a:cxn ang="0">
                <a:pos x="4125" y="0"/>
              </a:cxn>
              <a:cxn ang="0">
                <a:pos x="4125" y="5554"/>
              </a:cxn>
              <a:cxn ang="0">
                <a:pos x="0" y="5554"/>
              </a:cxn>
              <a:cxn ang="0">
                <a:pos x="0" y="5074"/>
              </a:cxn>
              <a:cxn ang="0">
                <a:pos x="3614" y="5074"/>
              </a:cxn>
              <a:cxn ang="0">
                <a:pos x="3614" y="0"/>
              </a:cxn>
            </a:cxnLst>
            <a:rect l="T0" t="T1" r="T2" b="T3"/>
            <a:pathLst>
              <a:path w="4125" h="5554">
                <a:moveTo>
                  <a:pt x="3614" y="0"/>
                </a:moveTo>
                <a:lnTo>
                  <a:pt x="4125" y="0"/>
                </a:lnTo>
                <a:lnTo>
                  <a:pt x="4125" y="5554"/>
                </a:lnTo>
                <a:lnTo>
                  <a:pt x="0" y="5554"/>
                </a:lnTo>
                <a:lnTo>
                  <a:pt x="0" y="5074"/>
                </a:lnTo>
                <a:lnTo>
                  <a:pt x="3614" y="5074"/>
                </a:lnTo>
                <a:lnTo>
                  <a:pt x="3614" y="0"/>
                </a:lnTo>
                <a:close/>
              </a:path>
            </a:pathLst>
          </a:custGeom>
          <a:solidFill>
            <a:schemeClr val="accent1"/>
          </a:solidFill>
          <a:ln w="0">
            <a:noFill/>
            <a:prstDash val="solid"/>
            <a:round/>
            <a:headEnd/>
            <a:tailEnd/>
          </a:ln>
        </p:spPr>
        <p:txBody>
          <a:bodyPr/>
          <a:lstStyle/>
          <a:p>
            <a:pPr>
              <a:defRPr/>
            </a:pPr>
            <a:endParaRPr lang="ru-RU"/>
          </a:p>
        </p:txBody>
      </p:sp>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accent1"/>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5" name="Date Placeholder 3"/>
          <p:cNvSpPr>
            <a:spLocks noGrp="1"/>
          </p:cNvSpPr>
          <p:nvPr>
            <p:ph type="dt" sz="half" idx="10"/>
          </p:nvPr>
        </p:nvSpPr>
        <p:spPr>
          <a:xfrm>
            <a:off x="738188" y="6453188"/>
            <a:ext cx="1622425" cy="404812"/>
          </a:xfrm>
        </p:spPr>
        <p:txBody>
          <a:bodyPr/>
          <a:lstStyle>
            <a:lvl1pPr>
              <a:defRPr>
                <a:solidFill>
                  <a:schemeClr val="tx2"/>
                </a:solidFill>
              </a:defRPr>
            </a:lvl1pPr>
          </a:lstStyle>
          <a:p>
            <a:pPr>
              <a:defRPr/>
            </a:pPr>
            <a:fld id="{F6F60CF8-F5E5-4684-B6C0-4616F48A7AED}" type="datetimeFigureOut">
              <a:rPr lang="ro-RO"/>
              <a:pPr>
                <a:defRPr/>
              </a:pPr>
              <a:t>30.10.2017</a:t>
            </a:fld>
            <a:endParaRPr lang="ro-RO"/>
          </a:p>
        </p:txBody>
      </p:sp>
      <p:sp>
        <p:nvSpPr>
          <p:cNvPr id="6" name="Footer Placeholder 4"/>
          <p:cNvSpPr>
            <a:spLocks noGrp="1"/>
          </p:cNvSpPr>
          <p:nvPr>
            <p:ph type="ftr" sz="quarter" idx="11"/>
          </p:nvPr>
        </p:nvSpPr>
        <p:spPr>
          <a:xfrm>
            <a:off x="2584450" y="6453188"/>
            <a:ext cx="7023100" cy="404812"/>
          </a:xfrm>
        </p:spPr>
        <p:txBody>
          <a:bodyPr/>
          <a:lstStyle>
            <a:lvl1pPr algn="ctr">
              <a:defRPr>
                <a:solidFill>
                  <a:schemeClr val="tx2"/>
                </a:solidFill>
              </a:defRPr>
            </a:lvl1pPr>
          </a:lstStyle>
          <a:p>
            <a:pPr>
              <a:defRPr/>
            </a:pPr>
            <a:endParaRPr lang="ro-RO"/>
          </a:p>
        </p:txBody>
      </p:sp>
      <p:sp>
        <p:nvSpPr>
          <p:cNvPr id="7" name="Slide Number Placeholder 5"/>
          <p:cNvSpPr>
            <a:spLocks noGrp="1"/>
          </p:cNvSpPr>
          <p:nvPr>
            <p:ph type="sldNum" sz="quarter" idx="12"/>
          </p:nvPr>
        </p:nvSpPr>
        <p:spPr>
          <a:xfrm>
            <a:off x="9831388" y="6453188"/>
            <a:ext cx="1595437" cy="404812"/>
          </a:xfrm>
        </p:spPr>
        <p:txBody>
          <a:bodyPr/>
          <a:lstStyle>
            <a:lvl1pPr>
              <a:defRPr>
                <a:solidFill>
                  <a:schemeClr val="tx2"/>
                </a:solidFill>
              </a:defRPr>
            </a:lvl1pPr>
          </a:lstStyle>
          <a:p>
            <a:pPr>
              <a:defRPr/>
            </a:pPr>
            <a:fld id="{F01FF774-60AC-4849-9E89-08C83D8DB80D}" type="slidenum">
              <a:rPr lang="ro-RO"/>
              <a:pPr>
                <a:defRPr/>
              </a:pPr>
              <a:t>‹#›</a:t>
            </a:fld>
            <a:endParaRPr lang="ro-RO"/>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ru-RU" smtClean="0"/>
              <a:t>Образец заголовка</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3"/>
          <p:cNvSpPr>
            <a:spLocks noGrp="1"/>
          </p:cNvSpPr>
          <p:nvPr>
            <p:ph type="dt" sz="half" idx="10"/>
          </p:nvPr>
        </p:nvSpPr>
        <p:spPr/>
        <p:txBody>
          <a:bodyPr/>
          <a:lstStyle>
            <a:lvl1pPr>
              <a:defRPr/>
            </a:lvl1pPr>
          </a:lstStyle>
          <a:p>
            <a:pPr>
              <a:defRPr/>
            </a:pPr>
            <a:fld id="{A64DA4F0-0A9B-4B5E-9E7F-930D25048110}" type="datetimeFigureOut">
              <a:rPr lang="ro-RO"/>
              <a:pPr>
                <a:defRPr/>
              </a:pPr>
              <a:t>30.10.2017</a:t>
            </a:fld>
            <a:endParaRPr lang="ro-RO"/>
          </a:p>
        </p:txBody>
      </p:sp>
      <p:sp>
        <p:nvSpPr>
          <p:cNvPr id="6" name="Footer Placeholder 4"/>
          <p:cNvSpPr>
            <a:spLocks noGrp="1"/>
          </p:cNvSpPr>
          <p:nvPr>
            <p:ph type="ftr" sz="quarter" idx="11"/>
          </p:nvPr>
        </p:nvSpPr>
        <p:spPr/>
        <p:txBody>
          <a:bodyPr/>
          <a:lstStyle>
            <a:lvl1pPr>
              <a:defRPr/>
            </a:lvl1pPr>
          </a:lstStyle>
          <a:p>
            <a:pPr>
              <a:defRPr/>
            </a:pPr>
            <a:endParaRPr lang="ro-RO"/>
          </a:p>
        </p:txBody>
      </p:sp>
      <p:sp>
        <p:nvSpPr>
          <p:cNvPr id="7" name="Slide Number Placeholder 5"/>
          <p:cNvSpPr>
            <a:spLocks noGrp="1"/>
          </p:cNvSpPr>
          <p:nvPr>
            <p:ph type="sldNum" sz="quarter" idx="12"/>
          </p:nvPr>
        </p:nvSpPr>
        <p:spPr/>
        <p:txBody>
          <a:bodyPr/>
          <a:lstStyle>
            <a:lvl1pPr>
              <a:defRPr/>
            </a:lvl1pPr>
          </a:lstStyle>
          <a:p>
            <a:pPr>
              <a:defRPr/>
            </a:pPr>
            <a:fld id="{E915DB00-4E69-4EED-AB3C-E4E0585B214D}" type="slidenum">
              <a:rPr lang="ro-RO"/>
              <a:pPr>
                <a:defRPr/>
              </a:pPr>
              <a:t>‹#›</a:t>
            </a:fld>
            <a:endParaRPr lang="ro-R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3"/>
          <p:cNvSpPr>
            <a:spLocks noGrp="1"/>
          </p:cNvSpPr>
          <p:nvPr>
            <p:ph type="dt" sz="half" idx="10"/>
          </p:nvPr>
        </p:nvSpPr>
        <p:spPr/>
        <p:txBody>
          <a:bodyPr/>
          <a:lstStyle>
            <a:lvl1pPr>
              <a:defRPr/>
            </a:lvl1pPr>
          </a:lstStyle>
          <a:p>
            <a:pPr>
              <a:defRPr/>
            </a:pPr>
            <a:fld id="{E8728423-44AF-4B63-AC99-CE94941D82D2}" type="datetimeFigureOut">
              <a:rPr lang="ro-RO"/>
              <a:pPr>
                <a:defRPr/>
              </a:pPr>
              <a:t>30.10.2017</a:t>
            </a:fld>
            <a:endParaRPr lang="ro-RO"/>
          </a:p>
        </p:txBody>
      </p:sp>
      <p:sp>
        <p:nvSpPr>
          <p:cNvPr id="8" name="Footer Placeholder 4"/>
          <p:cNvSpPr>
            <a:spLocks noGrp="1"/>
          </p:cNvSpPr>
          <p:nvPr>
            <p:ph type="ftr" sz="quarter" idx="11"/>
          </p:nvPr>
        </p:nvSpPr>
        <p:spPr/>
        <p:txBody>
          <a:bodyPr/>
          <a:lstStyle>
            <a:lvl1pPr>
              <a:defRPr/>
            </a:lvl1pPr>
          </a:lstStyle>
          <a:p>
            <a:pPr>
              <a:defRPr/>
            </a:pPr>
            <a:endParaRPr lang="ro-RO"/>
          </a:p>
        </p:txBody>
      </p:sp>
      <p:sp>
        <p:nvSpPr>
          <p:cNvPr id="9" name="Slide Number Placeholder 5"/>
          <p:cNvSpPr>
            <a:spLocks noGrp="1"/>
          </p:cNvSpPr>
          <p:nvPr>
            <p:ph type="sldNum" sz="quarter" idx="12"/>
          </p:nvPr>
        </p:nvSpPr>
        <p:spPr/>
        <p:txBody>
          <a:bodyPr/>
          <a:lstStyle>
            <a:lvl1pPr>
              <a:defRPr/>
            </a:lvl1pPr>
          </a:lstStyle>
          <a:p>
            <a:pPr>
              <a:defRPr/>
            </a:pPr>
            <a:fld id="{BA6C6552-768B-404A-9E32-9C46F4E6FE6B}" type="slidenum">
              <a:rPr lang="ro-RO"/>
              <a:pPr>
                <a:defRPr/>
              </a:pPr>
              <a:t>‹#›</a:t>
            </a:fld>
            <a:endParaRPr lang="ro-R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3"/>
          <p:cNvSpPr>
            <a:spLocks noGrp="1"/>
          </p:cNvSpPr>
          <p:nvPr>
            <p:ph type="dt" sz="half" idx="10"/>
          </p:nvPr>
        </p:nvSpPr>
        <p:spPr/>
        <p:txBody>
          <a:bodyPr/>
          <a:lstStyle>
            <a:lvl1pPr>
              <a:defRPr/>
            </a:lvl1pPr>
          </a:lstStyle>
          <a:p>
            <a:pPr>
              <a:defRPr/>
            </a:pPr>
            <a:fld id="{281CB299-05F6-4F15-BBB9-229BBE6A0483}" type="datetimeFigureOut">
              <a:rPr lang="ro-RO"/>
              <a:pPr>
                <a:defRPr/>
              </a:pPr>
              <a:t>30.10.2017</a:t>
            </a:fld>
            <a:endParaRPr lang="ro-RO"/>
          </a:p>
        </p:txBody>
      </p:sp>
      <p:sp>
        <p:nvSpPr>
          <p:cNvPr id="4" name="Footer Placeholder 4"/>
          <p:cNvSpPr>
            <a:spLocks noGrp="1"/>
          </p:cNvSpPr>
          <p:nvPr>
            <p:ph type="ftr" sz="quarter" idx="11"/>
          </p:nvPr>
        </p:nvSpPr>
        <p:spPr/>
        <p:txBody>
          <a:bodyPr/>
          <a:lstStyle>
            <a:lvl1pPr>
              <a:defRPr/>
            </a:lvl1pPr>
          </a:lstStyle>
          <a:p>
            <a:pPr>
              <a:defRPr/>
            </a:pPr>
            <a:endParaRPr lang="ro-RO"/>
          </a:p>
        </p:txBody>
      </p:sp>
      <p:sp>
        <p:nvSpPr>
          <p:cNvPr id="5" name="Slide Number Placeholder 5"/>
          <p:cNvSpPr>
            <a:spLocks noGrp="1"/>
          </p:cNvSpPr>
          <p:nvPr>
            <p:ph type="sldNum" sz="quarter" idx="12"/>
          </p:nvPr>
        </p:nvSpPr>
        <p:spPr/>
        <p:txBody>
          <a:bodyPr/>
          <a:lstStyle>
            <a:lvl1pPr>
              <a:defRPr/>
            </a:lvl1pPr>
          </a:lstStyle>
          <a:p>
            <a:pPr>
              <a:defRPr/>
            </a:pPr>
            <a:fld id="{BF9D93C3-79CF-42AE-AC71-F9AD0591E4A1}" type="slidenum">
              <a:rPr lang="ro-RO"/>
              <a:pPr>
                <a:defRPr/>
              </a:pPr>
              <a:t>‹#›</a:t>
            </a:fld>
            <a:endParaRPr lang="ro-R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FE4AB50-9649-4854-8423-F0B2104555F5}" type="datetimeFigureOut">
              <a:rPr lang="ro-RO"/>
              <a:pPr>
                <a:defRPr/>
              </a:pPr>
              <a:t>30.10.2017</a:t>
            </a:fld>
            <a:endParaRPr lang="ro-RO"/>
          </a:p>
        </p:txBody>
      </p:sp>
      <p:sp>
        <p:nvSpPr>
          <p:cNvPr id="3" name="Footer Placeholder 4"/>
          <p:cNvSpPr>
            <a:spLocks noGrp="1"/>
          </p:cNvSpPr>
          <p:nvPr>
            <p:ph type="ftr" sz="quarter" idx="11"/>
          </p:nvPr>
        </p:nvSpPr>
        <p:spPr/>
        <p:txBody>
          <a:bodyPr/>
          <a:lstStyle>
            <a:lvl1pPr>
              <a:defRPr/>
            </a:lvl1pPr>
          </a:lstStyle>
          <a:p>
            <a:pPr>
              <a:defRPr/>
            </a:pPr>
            <a:endParaRPr lang="ro-RO"/>
          </a:p>
        </p:txBody>
      </p:sp>
      <p:sp>
        <p:nvSpPr>
          <p:cNvPr id="4" name="Slide Number Placeholder 5"/>
          <p:cNvSpPr>
            <a:spLocks noGrp="1"/>
          </p:cNvSpPr>
          <p:nvPr>
            <p:ph type="sldNum" sz="quarter" idx="12"/>
          </p:nvPr>
        </p:nvSpPr>
        <p:spPr/>
        <p:txBody>
          <a:bodyPr/>
          <a:lstStyle>
            <a:lvl1pPr>
              <a:defRPr/>
            </a:lvl1pPr>
          </a:lstStyle>
          <a:p>
            <a:pPr>
              <a:defRPr/>
            </a:pPr>
            <a:fld id="{53588D53-D8F7-476C-8399-8CB86D916FE9}" type="slidenum">
              <a:rPr lang="ro-RO"/>
              <a:pPr>
                <a:defRPr/>
              </a:pPr>
              <a:t>‹#›</a:t>
            </a:fld>
            <a:endParaRPr lang="ro-R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5" name="Rectangle 7"/>
          <p:cNvSpPr/>
          <p:nvPr/>
        </p:nvSpPr>
        <p:spPr>
          <a:xfrm>
            <a:off x="0" y="0"/>
            <a:ext cx="530383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8"/>
          <p:cNvSpPr/>
          <p:nvPr/>
        </p:nvSpPr>
        <p:spPr>
          <a:xfrm>
            <a:off x="5303838" y="0"/>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oAutofit/>
          </a:bodyPr>
          <a:lstStyle>
            <a:lvl1pPr>
              <a:lnSpc>
                <a:spcPct val="84000"/>
              </a:lnSpc>
              <a:defRPr sz="4800" baseline="0">
                <a:solidFill>
                  <a:schemeClr val="tx2"/>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7" name="Date Placeholder 4"/>
          <p:cNvSpPr>
            <a:spLocks noGrp="1"/>
          </p:cNvSpPr>
          <p:nvPr>
            <p:ph type="dt" sz="half" idx="10"/>
          </p:nvPr>
        </p:nvSpPr>
        <p:spPr>
          <a:xfrm>
            <a:off x="723900" y="6453188"/>
            <a:ext cx="1204913" cy="404812"/>
          </a:xfrm>
        </p:spPr>
        <p:txBody>
          <a:bodyPr/>
          <a:lstStyle>
            <a:lvl1pPr>
              <a:defRPr>
                <a:solidFill>
                  <a:schemeClr val="tx2"/>
                </a:solidFill>
              </a:defRPr>
            </a:lvl1pPr>
          </a:lstStyle>
          <a:p>
            <a:pPr>
              <a:defRPr/>
            </a:pPr>
            <a:fld id="{7A0360E2-E9E3-4CF0-8BE4-633806C28023}" type="datetimeFigureOut">
              <a:rPr lang="ro-RO"/>
              <a:pPr>
                <a:defRPr/>
              </a:pPr>
              <a:t>30.10.2017</a:t>
            </a:fld>
            <a:endParaRPr lang="ro-RO"/>
          </a:p>
        </p:txBody>
      </p:sp>
      <p:sp>
        <p:nvSpPr>
          <p:cNvPr id="8" name="Footer Placeholder 5"/>
          <p:cNvSpPr>
            <a:spLocks noGrp="1"/>
          </p:cNvSpPr>
          <p:nvPr>
            <p:ph type="ftr" sz="quarter" idx="11"/>
          </p:nvPr>
        </p:nvSpPr>
        <p:spPr>
          <a:xfrm>
            <a:off x="2206625" y="6453188"/>
            <a:ext cx="2373313" cy="404812"/>
          </a:xfrm>
        </p:spPr>
        <p:txBody>
          <a:bodyPr/>
          <a:lstStyle>
            <a:lvl1pPr>
              <a:defRPr>
                <a:solidFill>
                  <a:schemeClr val="tx2"/>
                </a:solidFill>
              </a:defRPr>
            </a:lvl1pPr>
          </a:lstStyle>
          <a:p>
            <a:pPr>
              <a:defRPr/>
            </a:pPr>
            <a:endParaRPr lang="ro-RO"/>
          </a:p>
        </p:txBody>
      </p:sp>
      <p:sp>
        <p:nvSpPr>
          <p:cNvPr id="9" name="Slide Number Placeholder 6"/>
          <p:cNvSpPr>
            <a:spLocks noGrp="1"/>
          </p:cNvSpPr>
          <p:nvPr>
            <p:ph type="sldNum" sz="quarter" idx="12"/>
          </p:nvPr>
        </p:nvSpPr>
        <p:spPr>
          <a:xfrm>
            <a:off x="9883775" y="6453188"/>
            <a:ext cx="1595438" cy="404812"/>
          </a:xfrm>
        </p:spPr>
        <p:txBody>
          <a:bodyPr/>
          <a:lstStyle>
            <a:lvl1pPr>
              <a:defRPr>
                <a:solidFill>
                  <a:schemeClr val="tx2"/>
                </a:solidFill>
              </a:defRPr>
            </a:lvl1pPr>
          </a:lstStyle>
          <a:p>
            <a:pPr>
              <a:defRPr/>
            </a:pPr>
            <a:fld id="{B71554B7-F720-4368-8CB5-CE7E005B21FB}" type="slidenum">
              <a:rPr lang="ro-RO"/>
              <a:pPr>
                <a:defRPr/>
              </a:pPr>
              <a:t>‹#›</a:t>
            </a:fld>
            <a:endParaRPr lang="ro-R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5" name="Rectangle 7"/>
          <p:cNvSpPr/>
          <p:nvPr/>
        </p:nvSpPr>
        <p:spPr>
          <a:xfrm>
            <a:off x="0" y="0"/>
            <a:ext cx="530383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8"/>
          <p:cNvSpPr/>
          <p:nvPr/>
        </p:nvSpPr>
        <p:spPr>
          <a:xfrm>
            <a:off x="5303838" y="0"/>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ormAutofit/>
          </a:bodyPr>
          <a:lstStyle>
            <a:lvl1pPr>
              <a:lnSpc>
                <a:spcPct val="84000"/>
              </a:lnSpc>
              <a:defRPr sz="4800" baseline="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5532120" y="0"/>
            <a:ext cx="6659880" cy="6857999"/>
          </a:xfrm>
        </p:spPr>
        <p:txBody>
          <a:bodyPr rtlCol="0">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ru-RU" noProof="0" smtClean="0"/>
              <a:t>Вставка рисунка</a:t>
            </a:r>
            <a:endParaRPr lang="en-US" noProof="0"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7" name="Date Placeholder 4"/>
          <p:cNvSpPr>
            <a:spLocks noGrp="1"/>
          </p:cNvSpPr>
          <p:nvPr>
            <p:ph type="dt" sz="half" idx="10"/>
          </p:nvPr>
        </p:nvSpPr>
        <p:spPr>
          <a:xfrm>
            <a:off x="723900" y="6453188"/>
            <a:ext cx="1204913" cy="404812"/>
          </a:xfrm>
        </p:spPr>
        <p:txBody>
          <a:bodyPr/>
          <a:lstStyle>
            <a:lvl1pPr>
              <a:defRPr>
                <a:solidFill>
                  <a:schemeClr val="tx2"/>
                </a:solidFill>
              </a:defRPr>
            </a:lvl1pPr>
          </a:lstStyle>
          <a:p>
            <a:pPr>
              <a:defRPr/>
            </a:pPr>
            <a:fld id="{298C0E92-F585-4DF0-854C-873F30A4F555}" type="datetimeFigureOut">
              <a:rPr lang="ro-RO"/>
              <a:pPr>
                <a:defRPr/>
              </a:pPr>
              <a:t>30.10.2017</a:t>
            </a:fld>
            <a:endParaRPr lang="ro-RO"/>
          </a:p>
        </p:txBody>
      </p:sp>
      <p:sp>
        <p:nvSpPr>
          <p:cNvPr id="8" name="Footer Placeholder 5"/>
          <p:cNvSpPr>
            <a:spLocks noGrp="1"/>
          </p:cNvSpPr>
          <p:nvPr>
            <p:ph type="ftr" sz="quarter" idx="11"/>
          </p:nvPr>
        </p:nvSpPr>
        <p:spPr>
          <a:xfrm>
            <a:off x="2206625" y="6453188"/>
            <a:ext cx="2373313" cy="404812"/>
          </a:xfrm>
        </p:spPr>
        <p:txBody>
          <a:bodyPr/>
          <a:lstStyle>
            <a:lvl1pPr>
              <a:defRPr>
                <a:solidFill>
                  <a:schemeClr val="tx2"/>
                </a:solidFill>
              </a:defRPr>
            </a:lvl1pPr>
          </a:lstStyle>
          <a:p>
            <a:pPr>
              <a:defRPr/>
            </a:pPr>
            <a:endParaRPr lang="ro-RO"/>
          </a:p>
        </p:txBody>
      </p:sp>
      <p:sp>
        <p:nvSpPr>
          <p:cNvPr id="9" name="Slide Number Placeholder 6"/>
          <p:cNvSpPr>
            <a:spLocks noGrp="1"/>
          </p:cNvSpPr>
          <p:nvPr>
            <p:ph type="sldNum" sz="quarter" idx="12"/>
          </p:nvPr>
        </p:nvSpPr>
        <p:spPr>
          <a:xfrm>
            <a:off x="9883775" y="6453188"/>
            <a:ext cx="1595438" cy="404812"/>
          </a:xfrm>
        </p:spPr>
        <p:txBody>
          <a:bodyPr/>
          <a:lstStyle>
            <a:lvl1pPr>
              <a:defRPr>
                <a:solidFill>
                  <a:schemeClr val="tx2"/>
                </a:solidFill>
              </a:defRPr>
            </a:lvl1pPr>
          </a:lstStyle>
          <a:p>
            <a:pPr>
              <a:defRPr/>
            </a:pPr>
            <a:fld id="{5CC5A0A1-9293-40BC-BF9E-F5BB6CCE15FD}" type="slidenum">
              <a:rPr lang="ro-RO"/>
              <a:pPr>
                <a:defRPr/>
              </a:pPr>
              <a:t>‹#›</a:t>
            </a:fld>
            <a:endParaRPr lang="ro-RO"/>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1371600" y="685800"/>
            <a:ext cx="9601200" cy="14859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заголовка</a:t>
            </a:r>
            <a:endParaRPr lang="en-US" smtClean="0"/>
          </a:p>
        </p:txBody>
      </p:sp>
      <p:sp>
        <p:nvSpPr>
          <p:cNvPr id="1027" name="Text Placeholder 2"/>
          <p:cNvSpPr>
            <a:spLocks noGrp="1"/>
          </p:cNvSpPr>
          <p:nvPr>
            <p:ph type="body" idx="1"/>
          </p:nvPr>
        </p:nvSpPr>
        <p:spPr bwMode="auto">
          <a:xfrm>
            <a:off x="1371600" y="2286000"/>
            <a:ext cx="9601200" cy="3581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smtClean="0"/>
          </a:p>
        </p:txBody>
      </p:sp>
      <p:sp>
        <p:nvSpPr>
          <p:cNvPr id="4" name="Date Placeholder 3"/>
          <p:cNvSpPr>
            <a:spLocks noGrp="1"/>
          </p:cNvSpPr>
          <p:nvPr>
            <p:ph type="dt" sz="half" idx="2"/>
          </p:nvPr>
        </p:nvSpPr>
        <p:spPr>
          <a:xfrm>
            <a:off x="1390650" y="6453188"/>
            <a:ext cx="1204913" cy="404812"/>
          </a:xfrm>
          <a:prstGeom prst="rect">
            <a:avLst/>
          </a:prstGeom>
        </p:spPr>
        <p:txBody>
          <a:bodyPr vert="horz" lIns="91440" tIns="45720" rIns="91440" bIns="45720" rtlCol="0" anchor="ctr"/>
          <a:lstStyle>
            <a:lvl1pPr algn="l" fontAlgn="auto">
              <a:spcBef>
                <a:spcPts val="0"/>
              </a:spcBef>
              <a:spcAft>
                <a:spcPts val="0"/>
              </a:spcAft>
              <a:defRPr sz="1200" baseline="0">
                <a:solidFill>
                  <a:schemeClr val="tx2"/>
                </a:solidFill>
                <a:latin typeface="+mn-lt"/>
                <a:cs typeface="+mn-cs"/>
              </a:defRPr>
            </a:lvl1pPr>
          </a:lstStyle>
          <a:p>
            <a:pPr>
              <a:defRPr/>
            </a:pPr>
            <a:fld id="{AAE362D7-ADF3-4041-A769-3F845F52A1B1}" type="datetimeFigureOut">
              <a:rPr lang="ro-RO"/>
              <a:pPr>
                <a:defRPr/>
              </a:pPr>
              <a:t>30.10.2017</a:t>
            </a:fld>
            <a:endParaRPr lang="ro-RO"/>
          </a:p>
        </p:txBody>
      </p:sp>
      <p:sp>
        <p:nvSpPr>
          <p:cNvPr id="5" name="Footer Placeholder 4"/>
          <p:cNvSpPr>
            <a:spLocks noGrp="1"/>
          </p:cNvSpPr>
          <p:nvPr>
            <p:ph type="ftr" sz="quarter" idx="3"/>
          </p:nvPr>
        </p:nvSpPr>
        <p:spPr>
          <a:xfrm>
            <a:off x="2894013" y="6453188"/>
            <a:ext cx="6280150" cy="404812"/>
          </a:xfrm>
          <a:prstGeom prst="rect">
            <a:avLst/>
          </a:prstGeom>
        </p:spPr>
        <p:txBody>
          <a:bodyPr vert="horz" lIns="91440" tIns="45720" rIns="91440" bIns="45720" rtlCol="0" anchor="ctr"/>
          <a:lstStyle>
            <a:lvl1pPr algn="l" fontAlgn="auto">
              <a:spcBef>
                <a:spcPts val="0"/>
              </a:spcBef>
              <a:spcAft>
                <a:spcPts val="0"/>
              </a:spcAft>
              <a:defRPr sz="1200" baseline="0">
                <a:solidFill>
                  <a:schemeClr val="tx2"/>
                </a:solidFill>
                <a:latin typeface="+mn-lt"/>
                <a:cs typeface="+mn-cs"/>
              </a:defRPr>
            </a:lvl1pPr>
          </a:lstStyle>
          <a:p>
            <a:pPr>
              <a:defRPr/>
            </a:pPr>
            <a:endParaRPr lang="ro-RO"/>
          </a:p>
        </p:txBody>
      </p:sp>
      <p:sp>
        <p:nvSpPr>
          <p:cNvPr id="6" name="Slide Number Placeholder 5"/>
          <p:cNvSpPr>
            <a:spLocks noGrp="1"/>
          </p:cNvSpPr>
          <p:nvPr>
            <p:ph type="sldNum" sz="quarter" idx="4"/>
          </p:nvPr>
        </p:nvSpPr>
        <p:spPr>
          <a:xfrm>
            <a:off x="9472613" y="6453188"/>
            <a:ext cx="1597025" cy="404812"/>
          </a:xfrm>
          <a:prstGeom prst="rect">
            <a:avLst/>
          </a:prstGeom>
        </p:spPr>
        <p:txBody>
          <a:bodyPr vert="horz" lIns="91440" tIns="45720" rIns="91440" bIns="45720" rtlCol="0" anchor="ctr"/>
          <a:lstStyle>
            <a:lvl1pPr algn="r" fontAlgn="auto">
              <a:spcBef>
                <a:spcPts val="0"/>
              </a:spcBef>
              <a:spcAft>
                <a:spcPts val="0"/>
              </a:spcAft>
              <a:defRPr sz="1200" baseline="0">
                <a:solidFill>
                  <a:schemeClr val="tx2"/>
                </a:solidFill>
                <a:latin typeface="+mn-lt"/>
                <a:cs typeface="+mn-cs"/>
              </a:defRPr>
            </a:lvl1pPr>
          </a:lstStyle>
          <a:p>
            <a:pPr>
              <a:defRPr/>
            </a:pPr>
            <a:fld id="{8E25BF11-1233-47F6-82C6-3C08925B835A}" type="slidenum">
              <a:rPr lang="ro-RO"/>
              <a:pPr>
                <a:defRPr/>
              </a:pPr>
              <a:t>‹#›</a:t>
            </a:fld>
            <a:endParaRPr lang="ro-RO"/>
          </a:p>
        </p:txBody>
      </p:sp>
      <p:sp>
        <p:nvSpPr>
          <p:cNvPr id="9" name="Rectangle 8"/>
          <p:cNvSpPr/>
          <p:nvPr/>
        </p:nvSpPr>
        <p:spPr>
          <a:xfrm>
            <a:off x="477838" y="0"/>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904" r:id="rId1"/>
    <p:sldLayoutId id="2147483903" r:id="rId2"/>
    <p:sldLayoutId id="2147483905" r:id="rId3"/>
    <p:sldLayoutId id="2147483902" r:id="rId4"/>
    <p:sldLayoutId id="2147483901" r:id="rId5"/>
    <p:sldLayoutId id="2147483900" r:id="rId6"/>
    <p:sldLayoutId id="2147483899" r:id="rId7"/>
    <p:sldLayoutId id="2147483906" r:id="rId8"/>
    <p:sldLayoutId id="2147483907" r:id="rId9"/>
    <p:sldLayoutId id="2147483898" r:id="rId10"/>
    <p:sldLayoutId id="2147483897" r:id="rId11"/>
  </p:sldLayoutIdLst>
  <p:txStyles>
    <p:titleStyle>
      <a:lvl1pPr algn="l" rtl="0" eaLnBrk="0" fontAlgn="base" hangingPunct="0">
        <a:lnSpc>
          <a:spcPct val="89000"/>
        </a:lnSpc>
        <a:spcBef>
          <a:spcPct val="0"/>
        </a:spcBef>
        <a:spcAft>
          <a:spcPct val="0"/>
        </a:spcAft>
        <a:defRPr sz="4400" kern="1200">
          <a:solidFill>
            <a:schemeClr val="tx2"/>
          </a:solidFill>
          <a:latin typeface="+mj-lt"/>
          <a:ea typeface="+mj-ea"/>
          <a:cs typeface="+mj-cs"/>
        </a:defRPr>
      </a:lvl1pPr>
      <a:lvl2pPr algn="l" rtl="0" eaLnBrk="0" fontAlgn="base" hangingPunct="0">
        <a:lnSpc>
          <a:spcPct val="89000"/>
        </a:lnSpc>
        <a:spcBef>
          <a:spcPct val="0"/>
        </a:spcBef>
        <a:spcAft>
          <a:spcPct val="0"/>
        </a:spcAft>
        <a:defRPr sz="4400">
          <a:solidFill>
            <a:schemeClr val="tx2"/>
          </a:solidFill>
          <a:latin typeface="Franklin Gothic Book" pitchFamily="34" charset="0"/>
        </a:defRPr>
      </a:lvl2pPr>
      <a:lvl3pPr algn="l" rtl="0" eaLnBrk="0" fontAlgn="base" hangingPunct="0">
        <a:lnSpc>
          <a:spcPct val="89000"/>
        </a:lnSpc>
        <a:spcBef>
          <a:spcPct val="0"/>
        </a:spcBef>
        <a:spcAft>
          <a:spcPct val="0"/>
        </a:spcAft>
        <a:defRPr sz="4400">
          <a:solidFill>
            <a:schemeClr val="tx2"/>
          </a:solidFill>
          <a:latin typeface="Franklin Gothic Book" pitchFamily="34" charset="0"/>
        </a:defRPr>
      </a:lvl3pPr>
      <a:lvl4pPr algn="l" rtl="0" eaLnBrk="0" fontAlgn="base" hangingPunct="0">
        <a:lnSpc>
          <a:spcPct val="89000"/>
        </a:lnSpc>
        <a:spcBef>
          <a:spcPct val="0"/>
        </a:spcBef>
        <a:spcAft>
          <a:spcPct val="0"/>
        </a:spcAft>
        <a:defRPr sz="4400">
          <a:solidFill>
            <a:schemeClr val="tx2"/>
          </a:solidFill>
          <a:latin typeface="Franklin Gothic Book" pitchFamily="34" charset="0"/>
        </a:defRPr>
      </a:lvl4pPr>
      <a:lvl5pPr algn="l" rtl="0" eaLnBrk="0" fontAlgn="base" hangingPunct="0">
        <a:lnSpc>
          <a:spcPct val="89000"/>
        </a:lnSpc>
        <a:spcBef>
          <a:spcPct val="0"/>
        </a:spcBef>
        <a:spcAft>
          <a:spcPct val="0"/>
        </a:spcAft>
        <a:defRPr sz="4400">
          <a:solidFill>
            <a:schemeClr val="tx2"/>
          </a:solidFill>
          <a:latin typeface="Franklin Gothic Book" pitchFamily="34" charset="0"/>
        </a:defRPr>
      </a:lvl5pPr>
      <a:lvl6pPr marL="457200" algn="l" rtl="0" fontAlgn="base">
        <a:lnSpc>
          <a:spcPct val="89000"/>
        </a:lnSpc>
        <a:spcBef>
          <a:spcPct val="0"/>
        </a:spcBef>
        <a:spcAft>
          <a:spcPct val="0"/>
        </a:spcAft>
        <a:defRPr sz="4400">
          <a:solidFill>
            <a:schemeClr val="tx2"/>
          </a:solidFill>
          <a:latin typeface="Franklin Gothic Book" pitchFamily="34" charset="0"/>
        </a:defRPr>
      </a:lvl6pPr>
      <a:lvl7pPr marL="914400" algn="l" rtl="0" fontAlgn="base">
        <a:lnSpc>
          <a:spcPct val="89000"/>
        </a:lnSpc>
        <a:spcBef>
          <a:spcPct val="0"/>
        </a:spcBef>
        <a:spcAft>
          <a:spcPct val="0"/>
        </a:spcAft>
        <a:defRPr sz="4400">
          <a:solidFill>
            <a:schemeClr val="tx2"/>
          </a:solidFill>
          <a:latin typeface="Franklin Gothic Book" pitchFamily="34" charset="0"/>
        </a:defRPr>
      </a:lvl7pPr>
      <a:lvl8pPr marL="1371600" algn="l" rtl="0" fontAlgn="base">
        <a:lnSpc>
          <a:spcPct val="89000"/>
        </a:lnSpc>
        <a:spcBef>
          <a:spcPct val="0"/>
        </a:spcBef>
        <a:spcAft>
          <a:spcPct val="0"/>
        </a:spcAft>
        <a:defRPr sz="4400">
          <a:solidFill>
            <a:schemeClr val="tx2"/>
          </a:solidFill>
          <a:latin typeface="Franklin Gothic Book" pitchFamily="34" charset="0"/>
        </a:defRPr>
      </a:lvl8pPr>
      <a:lvl9pPr marL="1828800" algn="l" rtl="0" fontAlgn="base">
        <a:lnSpc>
          <a:spcPct val="89000"/>
        </a:lnSpc>
        <a:spcBef>
          <a:spcPct val="0"/>
        </a:spcBef>
        <a:spcAft>
          <a:spcPct val="0"/>
        </a:spcAft>
        <a:defRPr sz="4400">
          <a:solidFill>
            <a:schemeClr val="tx2"/>
          </a:solidFill>
          <a:latin typeface="Franklin Gothic Book" pitchFamily="34" charset="0"/>
        </a:defRPr>
      </a:lvl9pPr>
    </p:titleStyle>
    <p:bodyStyle>
      <a:lvl1pPr marL="382588" indent="-382588" algn="l" rtl="0" eaLnBrk="0" fontAlgn="base" hangingPunct="0">
        <a:lnSpc>
          <a:spcPct val="94000"/>
        </a:lnSpc>
        <a:spcBef>
          <a:spcPts val="1000"/>
        </a:spcBef>
        <a:spcAft>
          <a:spcPts val="200"/>
        </a:spcAft>
        <a:buFont typeface="Franklin Gothic Book" pitchFamily="34" charset="0"/>
        <a:buChar char="■"/>
        <a:defRPr sz="2000" kern="1200">
          <a:solidFill>
            <a:schemeClr val="tx2"/>
          </a:solidFill>
          <a:latin typeface="+mn-lt"/>
          <a:ea typeface="+mn-ea"/>
          <a:cs typeface="+mn-cs"/>
        </a:defRPr>
      </a:lvl1pPr>
      <a:lvl2pPr marL="914400" indent="-382588" algn="l" rtl="0" eaLnBrk="0" fontAlgn="base" hangingPunct="0">
        <a:lnSpc>
          <a:spcPct val="94000"/>
        </a:lnSpc>
        <a:spcBef>
          <a:spcPts val="500"/>
        </a:spcBef>
        <a:spcAft>
          <a:spcPts val="200"/>
        </a:spcAft>
        <a:buFont typeface="Franklin Gothic Book" pitchFamily="34" charset="0"/>
        <a:buChar char="–"/>
        <a:defRPr sz="2000" i="1" kern="1200">
          <a:solidFill>
            <a:schemeClr val="tx2"/>
          </a:solidFill>
          <a:latin typeface="+mn-lt"/>
          <a:ea typeface="+mn-ea"/>
          <a:cs typeface="+mn-cs"/>
        </a:defRPr>
      </a:lvl2pPr>
      <a:lvl3pPr marL="1371600" indent="-382588" algn="l" rtl="0" eaLnBrk="0" fontAlgn="base" hangingPunct="0">
        <a:lnSpc>
          <a:spcPct val="94000"/>
        </a:lnSpc>
        <a:spcBef>
          <a:spcPts val="500"/>
        </a:spcBef>
        <a:spcAft>
          <a:spcPts val="200"/>
        </a:spcAft>
        <a:buFont typeface="Franklin Gothic Book" pitchFamily="34" charset="0"/>
        <a:buChar char="■"/>
        <a:defRPr kern="1200">
          <a:solidFill>
            <a:schemeClr val="tx2"/>
          </a:solidFill>
          <a:latin typeface="+mn-lt"/>
          <a:ea typeface="+mn-ea"/>
          <a:cs typeface="+mn-cs"/>
        </a:defRPr>
      </a:lvl3pPr>
      <a:lvl4pPr marL="1828800" indent="-382588" algn="l" rtl="0" eaLnBrk="0" fontAlgn="base" hangingPunct="0">
        <a:lnSpc>
          <a:spcPct val="94000"/>
        </a:lnSpc>
        <a:spcBef>
          <a:spcPts val="500"/>
        </a:spcBef>
        <a:spcAft>
          <a:spcPts val="200"/>
        </a:spcAft>
        <a:buFont typeface="Franklin Gothic Book" pitchFamily="34" charset="0"/>
        <a:buChar char="–"/>
        <a:defRPr i="1" kern="1200">
          <a:solidFill>
            <a:schemeClr val="tx2"/>
          </a:solidFill>
          <a:latin typeface="+mn-lt"/>
          <a:ea typeface="+mn-ea"/>
          <a:cs typeface="+mn-cs"/>
        </a:defRPr>
      </a:lvl4pPr>
      <a:lvl5pPr marL="2286000" indent="-382588" algn="l" rtl="0" eaLnBrk="0" fontAlgn="base" hangingPunct="0">
        <a:lnSpc>
          <a:spcPct val="94000"/>
        </a:lnSpc>
        <a:spcBef>
          <a:spcPts val="500"/>
        </a:spcBef>
        <a:spcAft>
          <a:spcPts val="200"/>
        </a:spcAft>
        <a:buFont typeface="Franklin Gothic Book" pitchFamily="34" charset="0"/>
        <a:buChar char="■"/>
        <a:defRPr sz="1600" kern="120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diagramQuickStyle" Target="../diagrams/quickStyle3.xml"/><Relationship Id="rId3" Type="http://schemas.openxmlformats.org/officeDocument/2006/relationships/diagramLayout" Target="../diagrams/layout2.xml"/><Relationship Id="rId7" Type="http://schemas.openxmlformats.org/officeDocument/2006/relationships/diagramLayout" Target="../diagrams/layout3.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openxmlformats.org/officeDocument/2006/relationships/diagramData" Target="../diagrams/data3.xml"/><Relationship Id="rId5" Type="http://schemas.openxmlformats.org/officeDocument/2006/relationships/diagramColors" Target="../diagrams/colors2.xml"/><Relationship Id="rId4" Type="http://schemas.openxmlformats.org/officeDocument/2006/relationships/diagramQuickStyle" Target="../diagrams/quickStyle2.xml"/><Relationship Id="rId9" Type="http://schemas.openxmlformats.org/officeDocument/2006/relationships/diagramColors" Target="../diagrams/colors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75000"/>
            <a:alpha val="97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17588" y="2328863"/>
            <a:ext cx="9612312" cy="2852737"/>
          </a:xfrm>
        </p:spPr>
        <p:txBody>
          <a:bodyPr rtlCol="0">
            <a:noAutofit/>
          </a:bodyPr>
          <a:lstStyle/>
          <a:p>
            <a:pPr eaLnBrk="1" fontAlgn="auto" hangingPunct="1">
              <a:spcAft>
                <a:spcPts val="0"/>
              </a:spcAft>
              <a:defRPr/>
            </a:pPr>
            <a:r>
              <a:rPr lang="ro-RO" sz="4400" b="1" dirty="0">
                <a:solidFill>
                  <a:schemeClr val="bg2"/>
                </a:solidFill>
              </a:rPr>
              <a:t>Expertiza </a:t>
            </a:r>
            <a:r>
              <a:rPr lang="ro-RO" sz="4400" b="1" dirty="0" smtClean="0">
                <a:solidFill>
                  <a:schemeClr val="bg2"/>
                </a:solidFill>
              </a:rPr>
              <a:t>psihologică judiciară </a:t>
            </a:r>
            <a:r>
              <a:rPr lang="ro-RO" sz="4400" b="1" dirty="0">
                <a:solidFill>
                  <a:schemeClr val="bg2"/>
                </a:solidFill>
              </a:rPr>
              <a:t>în </a:t>
            </a:r>
            <a:r>
              <a:rPr lang="ro-RO" sz="4400" b="1" dirty="0" smtClean="0">
                <a:solidFill>
                  <a:schemeClr val="bg2"/>
                </a:solidFill>
              </a:rPr>
              <a:t>cadrul sistemului </a:t>
            </a:r>
            <a:r>
              <a:rPr lang="ro-RO" sz="4400" b="1" dirty="0">
                <a:solidFill>
                  <a:schemeClr val="bg2"/>
                </a:solidFill>
              </a:rPr>
              <a:t>judiciar</a:t>
            </a:r>
            <a:r>
              <a:rPr lang="ro-RO" sz="5400" b="1" dirty="0">
                <a:solidFill>
                  <a:schemeClr val="bg2">
                    <a:lumMod val="90000"/>
                    <a:lumOff val="10000"/>
                  </a:schemeClr>
                </a:solidFill>
              </a:rPr>
              <a:t/>
            </a:r>
            <a:br>
              <a:rPr lang="ro-RO" sz="5400" b="1" dirty="0">
                <a:solidFill>
                  <a:schemeClr val="bg2">
                    <a:lumMod val="90000"/>
                    <a:lumOff val="10000"/>
                  </a:schemeClr>
                </a:solidFill>
              </a:rPr>
            </a:br>
            <a:endParaRPr lang="ro-RO" sz="5400" b="1" dirty="0">
              <a:solidFill>
                <a:schemeClr val="bg2">
                  <a:lumMod val="90000"/>
                  <a:lumOff val="10000"/>
                </a:schemeClr>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171450"/>
            <a:ext cx="10450513" cy="811213"/>
          </a:xfrm>
          <a:solidFill>
            <a:schemeClr val="tx2">
              <a:lumMod val="25000"/>
              <a:lumOff val="75000"/>
            </a:schemeClr>
          </a:solidFill>
        </p:spPr>
        <p:txBody>
          <a:bodyPr rtlCol="0">
            <a:noAutofit/>
          </a:bodyPr>
          <a:lstStyle/>
          <a:p>
            <a:pPr eaLnBrk="1" fontAlgn="auto" hangingPunct="1">
              <a:spcAft>
                <a:spcPts val="0"/>
              </a:spcAft>
              <a:defRPr/>
            </a:pPr>
            <a:r>
              <a:rPr lang="en-US" sz="2800" b="1" dirty="0"/>
              <a:t>Modele de întrebări adresate expertizei </a:t>
            </a:r>
            <a:r>
              <a:rPr lang="en-US" sz="2800" b="1" dirty="0" smtClean="0"/>
              <a:t>psihologice</a:t>
            </a:r>
            <a:r>
              <a:rPr lang="ro-RO" sz="2800" b="1" dirty="0" smtClean="0"/>
              <a:t> </a:t>
            </a:r>
            <a:r>
              <a:rPr lang="en-US" sz="2800" b="1" dirty="0" smtClean="0"/>
              <a:t>judiciare </a:t>
            </a:r>
            <a:r>
              <a:rPr lang="en-US" sz="2800" b="1" dirty="0"/>
              <a:t>pe diferite tipuri de dosare:</a:t>
            </a:r>
            <a:r>
              <a:rPr lang="en-US" sz="2800" dirty="0"/>
              <a:t/>
            </a:r>
            <a:br>
              <a:rPr lang="en-US" sz="2800" dirty="0"/>
            </a:br>
            <a:endParaRPr lang="ru-RU" sz="2800" dirty="0"/>
          </a:p>
        </p:txBody>
      </p:sp>
      <p:sp>
        <p:nvSpPr>
          <p:cNvPr id="3" name="Объект 2"/>
          <p:cNvSpPr>
            <a:spLocks noGrp="1"/>
          </p:cNvSpPr>
          <p:nvPr>
            <p:ph idx="1"/>
          </p:nvPr>
        </p:nvSpPr>
        <p:spPr>
          <a:xfrm>
            <a:off x="1066800" y="1741488"/>
            <a:ext cx="10388600" cy="5730875"/>
          </a:xfrm>
        </p:spPr>
        <p:txBody>
          <a:bodyPr rtlCol="0">
            <a:normAutofit fontScale="92500" lnSpcReduction="20000"/>
          </a:bodyPr>
          <a:lstStyle/>
          <a:p>
            <a:pPr marL="514350" indent="-514350" eaLnBrk="1" fontAlgn="auto" hangingPunct="1">
              <a:buFont typeface="Franklin Gothic Book" pitchFamily="34" charset="0"/>
              <a:buAutoNum type="romanUcPeriod"/>
              <a:defRPr/>
            </a:pPr>
            <a:endParaRPr lang="ro-RO" sz="2100" b="1" dirty="0" smtClean="0"/>
          </a:p>
          <a:p>
            <a:pPr marL="384048" indent="-384048" eaLnBrk="1" fontAlgn="auto" hangingPunct="1">
              <a:buFont typeface="Arial" panose="020B0604020202020204" pitchFamily="34" charset="0"/>
              <a:buChar char="•"/>
              <a:defRPr/>
            </a:pPr>
            <a:r>
              <a:rPr lang="en-US" dirty="0" smtClean="0"/>
              <a:t>Ţin</a:t>
            </a:r>
            <a:r>
              <a:rPr lang="ro-RO" dirty="0" smtClean="0"/>
              <a:t>î</a:t>
            </a:r>
            <a:r>
              <a:rPr lang="en-US" dirty="0" smtClean="0"/>
              <a:t>nd cont de particularităţile psihologice individuale ale personalităţii, precum şi de specificul situaţiei analizate, s-a aflat oare subiectul în momentul săvârşiri acţiunilor incriminate în stare de afect? Care au fost cauzele apariţiei afectului?</a:t>
            </a:r>
          </a:p>
          <a:p>
            <a:pPr marL="384048" indent="-384048" eaLnBrk="1" fontAlgn="auto" hangingPunct="1">
              <a:buFont typeface="Arial" panose="020B0604020202020204" pitchFamily="34" charset="0"/>
              <a:buChar char="•"/>
              <a:defRPr/>
            </a:pPr>
            <a:r>
              <a:rPr lang="en-US" dirty="0" smtClean="0"/>
              <a:t>Ţinând cont de particularităţile psihologice individuale ale personalităţii, precum şi de particularităţile situaţiei analizate, s-a aflat oare respondentul în momentul săvârşiri acţiunilor incriminate </a:t>
            </a:r>
            <a:r>
              <a:rPr lang="en-US" dirty="0" err="1" smtClean="0"/>
              <a:t>într</a:t>
            </a:r>
            <a:r>
              <a:rPr lang="en-US" dirty="0" smtClean="0"/>
              <a:t>-o stare emoţională (tensiune psihică, frustrare, confuzie) care ar fi putut să influenţeze esenţial conştiinţa şi starea lui psihică? în caz că da - în ce mod a putut să se întâmple acest lucru?</a:t>
            </a:r>
          </a:p>
          <a:p>
            <a:pPr marL="384048" indent="-384048" eaLnBrk="1" fontAlgn="auto" hangingPunct="1">
              <a:buFont typeface="Arial" panose="020B0604020202020204" pitchFamily="34" charset="0"/>
              <a:buChar char="•"/>
              <a:defRPr/>
            </a:pPr>
            <a:r>
              <a:rPr lang="en-US" dirty="0" smtClean="0"/>
              <a:t>S-a </a:t>
            </a:r>
            <a:r>
              <a:rPr lang="en-US" dirty="0"/>
              <a:t>aflat oare inculpatul în stare de tensiune neuropsihică maximă în perioada premergătoare acţiunilor săvârşite?</a:t>
            </a:r>
          </a:p>
          <a:p>
            <a:pPr marL="384048" indent="-384048" eaLnBrk="1" fontAlgn="auto" hangingPunct="1">
              <a:buFont typeface="Arial" panose="020B0604020202020204" pitchFamily="34" charset="0"/>
              <a:buChar char="•"/>
              <a:defRPr/>
            </a:pPr>
            <a:r>
              <a:rPr lang="en-US" dirty="0" smtClean="0"/>
              <a:t>Există </a:t>
            </a:r>
            <a:r>
              <a:rPr lang="en-US" dirty="0"/>
              <a:t>o </a:t>
            </a:r>
            <a:r>
              <a:rPr lang="en-US" dirty="0" smtClean="0"/>
              <a:t>legătură cauzală între starea psihică a subiectului, premergătoare acţiunilor, şi starea lui psihică în momentul comiterii acţiunilor </a:t>
            </a:r>
            <a:r>
              <a:rPr lang="en-US" dirty="0"/>
              <a:t>analizate?</a:t>
            </a:r>
          </a:p>
          <a:p>
            <a:pPr marL="384048" indent="-384048" eaLnBrk="1" fontAlgn="auto" hangingPunct="1">
              <a:buFont typeface="Arial" panose="020B0604020202020204" pitchFamily="34" charset="0"/>
              <a:buChar char="•"/>
              <a:defRPr/>
            </a:pPr>
            <a:r>
              <a:rPr lang="ro-RO" dirty="0"/>
              <a:t>Î</a:t>
            </a:r>
            <a:r>
              <a:rPr lang="en-US" dirty="0" smtClean="0"/>
              <a:t>n </a:t>
            </a:r>
            <a:r>
              <a:rPr lang="en-US" dirty="0"/>
              <a:t>cazul în care în momentul săvârşirii acţiunilor subiectul s-a aflat în stare de tensiune neuropsihică şi emoţională maximă, în ce măsură această stare a influienţat capacitatea lui de a conştientiza importanţa propriilor acţiuni şi </a:t>
            </a:r>
            <a:r>
              <a:rPr lang="en-US" dirty="0" smtClean="0"/>
              <a:t>capacitatea </a:t>
            </a:r>
            <a:r>
              <a:rPr lang="en-US" dirty="0"/>
              <a:t>de a le </a:t>
            </a:r>
            <a:r>
              <a:rPr lang="en-US" dirty="0" smtClean="0"/>
              <a:t>controla?</a:t>
            </a:r>
            <a:endParaRPr lang="ro-RO" dirty="0" smtClean="0"/>
          </a:p>
          <a:p>
            <a:pPr marL="384048" indent="-384048" eaLnBrk="1" fontAlgn="auto" hangingPunct="1">
              <a:buFont typeface="Arial" panose="020B0604020202020204" pitchFamily="34" charset="0"/>
              <a:buChar char="•"/>
              <a:defRPr/>
            </a:pPr>
            <a:r>
              <a:rPr lang="en-US" dirty="0" smtClean="0"/>
              <a:t>Ţinând cont de starea psihică a subiectului, de particularităţile lui psihologice, şi de circumstanţele </a:t>
            </a:r>
            <a:r>
              <a:rPr lang="en-US" dirty="0" err="1" smtClean="0"/>
              <a:t>cazului</a:t>
            </a:r>
            <a:r>
              <a:rPr lang="en-US" dirty="0" smtClean="0"/>
              <a:t>, a putut el să</a:t>
            </a:r>
            <a:r>
              <a:rPr lang="ro-RO" dirty="0" smtClean="0"/>
              <a:t> coreleze corect acţiunile proprii de autoapărare cu cerinţele obiective ale situaţiei în care s-a aflat?</a:t>
            </a:r>
          </a:p>
          <a:p>
            <a:pPr marL="384048" indent="-384048" eaLnBrk="1" fontAlgn="auto" hangingPunct="1">
              <a:buFont typeface="Arial" panose="020B0604020202020204" pitchFamily="34" charset="0"/>
              <a:buChar char="•"/>
              <a:defRPr/>
            </a:pPr>
            <a:r>
              <a:rPr lang="ro-RO" dirty="0" smtClean="0"/>
              <a:t>Care </a:t>
            </a:r>
            <a:r>
              <a:rPr lang="ro-RO" dirty="0"/>
              <a:t>particularităţi psihologice </a:t>
            </a:r>
            <a:r>
              <a:rPr lang="ro-RO" dirty="0" smtClean="0"/>
              <a:t>individuale </a:t>
            </a:r>
            <a:r>
              <a:rPr lang="ro-RO" dirty="0"/>
              <a:t>ale subiectului au putut să influenţeze esenţial comportamentul acestuia în situaţia analizată?</a:t>
            </a:r>
          </a:p>
          <a:p>
            <a:pPr marL="0" indent="0" eaLnBrk="1" fontAlgn="auto" hangingPunct="1">
              <a:buFont typeface="Franklin Gothic Book" pitchFamily="34" charset="0"/>
              <a:buNone/>
              <a:defRPr/>
            </a:pPr>
            <a:endParaRPr lang="en-US" dirty="0"/>
          </a:p>
          <a:p>
            <a:pPr marL="0" indent="0" eaLnBrk="1" fontAlgn="auto" hangingPunct="1">
              <a:buFont typeface="Franklin Gothic Book" pitchFamily="34" charset="0"/>
              <a:buNone/>
              <a:defRPr/>
            </a:pPr>
            <a:endParaRPr lang="ru-RU" b="1" dirty="0"/>
          </a:p>
        </p:txBody>
      </p:sp>
      <p:sp>
        <p:nvSpPr>
          <p:cNvPr id="16" name="Скругленный прямоугольник 15"/>
          <p:cNvSpPr/>
          <p:nvPr/>
        </p:nvSpPr>
        <p:spPr>
          <a:xfrm>
            <a:off x="914400" y="1054100"/>
            <a:ext cx="10450513" cy="957263"/>
          </a:xfrm>
          <a:prstGeom prst="round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514350" indent="-514350" fontAlgn="auto">
              <a:spcBef>
                <a:spcPts val="0"/>
              </a:spcBef>
              <a:spcAft>
                <a:spcPts val="0"/>
              </a:spcAft>
              <a:buFontTx/>
              <a:buAutoNum type="romanUcPeriod"/>
              <a:defRPr/>
            </a:pPr>
            <a:r>
              <a:rPr lang="ro-RO" b="1" dirty="0"/>
              <a:t>Î</a:t>
            </a:r>
            <a:r>
              <a:rPr lang="en-US" b="1" dirty="0"/>
              <a:t>ntrebări care ajută la constatarea prezenţei sau lipsei afectului sau altor stări de tensiune psihică la inculpat, care au putut să influenţeze esenţial conştiinţa şi comportamentul lui în momentul comiterii crimei:</a:t>
            </a:r>
            <a:endParaRPr lang="ro-RO" b="1"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914400" y="3854450"/>
            <a:ext cx="10233025" cy="2819400"/>
          </a:xfrm>
        </p:spPr>
        <p:txBody>
          <a:bodyPr rtlCol="0">
            <a:normAutofit/>
          </a:bodyPr>
          <a:lstStyle/>
          <a:p>
            <a:pPr marL="514350" indent="-514350" eaLnBrk="1" fontAlgn="auto" hangingPunct="1">
              <a:buFont typeface="Franklin Gothic Book" pitchFamily="34" charset="0"/>
              <a:buAutoNum type="romanUcPeriod"/>
              <a:defRPr/>
            </a:pPr>
            <a:endParaRPr lang="ro-RO" sz="2100" b="1" dirty="0" smtClean="0"/>
          </a:p>
          <a:p>
            <a:pPr marL="384048" indent="-384048" eaLnBrk="1" fontAlgn="auto" hangingPunct="1">
              <a:buFont typeface="Arial" panose="020B0604020202020204" pitchFamily="34" charset="0"/>
              <a:buChar char="•"/>
              <a:defRPr/>
            </a:pPr>
            <a:r>
              <a:rPr lang="en-US" sz="1900" dirty="0" smtClean="0"/>
              <a:t>Posedă </a:t>
            </a:r>
            <a:r>
              <a:rPr lang="en-US" sz="1900" dirty="0"/>
              <a:t>oare respondenta (-ul) unele particularităţi psihologice individuale care ar fi putut să influenţeze esenţial comportamentul în situaţia analizată</a:t>
            </a:r>
            <a:r>
              <a:rPr lang="en-US" sz="1900" dirty="0" smtClean="0"/>
              <a:t>?</a:t>
            </a:r>
            <a:endParaRPr lang="ro-RO" sz="1900" dirty="0" smtClean="0"/>
          </a:p>
          <a:p>
            <a:pPr marL="384048" indent="-384048" eaLnBrk="1" fontAlgn="auto" hangingPunct="1">
              <a:buFont typeface="Arial" panose="020B0604020202020204" pitchFamily="34" charset="0"/>
              <a:buChar char="•"/>
              <a:defRPr/>
            </a:pPr>
            <a:r>
              <a:rPr lang="ro-RO" sz="1900" dirty="0" smtClean="0"/>
              <a:t>Luînd </a:t>
            </a:r>
            <a:r>
              <a:rPr lang="ro-RO" sz="1900" dirty="0"/>
              <a:t>în calcul particularităţile psihologice, starea psihică şi conţinutul situaţiei analizate, a putut respondenta (-ul) să înţeleagă corect caracterul şi conţinutul acţiunilor săvârşite cu ea (el</a:t>
            </a:r>
            <a:r>
              <a:rPr lang="ro-RO" sz="1900" dirty="0" smtClean="0"/>
              <a:t>)?</a:t>
            </a:r>
          </a:p>
          <a:p>
            <a:pPr marL="384048" indent="-384048" eaLnBrk="1" fontAlgn="auto" hangingPunct="1">
              <a:buFont typeface="Arial" panose="020B0604020202020204" pitchFamily="34" charset="0"/>
              <a:buChar char="•"/>
              <a:defRPr/>
            </a:pPr>
            <a:r>
              <a:rPr lang="ro-RO" sz="1900" dirty="0" smtClean="0"/>
              <a:t>Ţinând </a:t>
            </a:r>
            <a:r>
              <a:rPr lang="ro-RO" sz="1900" dirty="0"/>
              <a:t>cont de particularităţile psihologice individuale, starea psihică şi conţinutul situaţiei analizate, a putut respondenta (-ul) să opună rezistenţă?</a:t>
            </a:r>
            <a:endParaRPr lang="ro-RO" sz="1900" dirty="0" smtClean="0"/>
          </a:p>
          <a:p>
            <a:pPr marL="384048" indent="-384048" eaLnBrk="1" fontAlgn="auto" hangingPunct="1">
              <a:buFont typeface="Arial" panose="020B0604020202020204" pitchFamily="34" charset="0"/>
              <a:buChar char="•"/>
              <a:defRPr/>
            </a:pPr>
            <a:endParaRPr lang="en-US" sz="1900" dirty="0" smtClean="0"/>
          </a:p>
          <a:p>
            <a:pPr marL="0" indent="0" eaLnBrk="1" fontAlgn="auto" hangingPunct="1">
              <a:buFont typeface="Franklin Gothic Book" pitchFamily="34" charset="0"/>
              <a:buNone/>
              <a:defRPr/>
            </a:pPr>
            <a:endParaRPr lang="ru-RU" sz="1900" b="1" dirty="0"/>
          </a:p>
        </p:txBody>
      </p:sp>
      <p:sp>
        <p:nvSpPr>
          <p:cNvPr id="16" name="Скругленный прямоугольник 15"/>
          <p:cNvSpPr/>
          <p:nvPr/>
        </p:nvSpPr>
        <p:spPr>
          <a:xfrm>
            <a:off x="914400" y="325438"/>
            <a:ext cx="10450513" cy="957262"/>
          </a:xfrm>
          <a:prstGeom prst="round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400050" indent="-400050" fontAlgn="auto">
              <a:spcBef>
                <a:spcPts val="0"/>
              </a:spcBef>
              <a:spcAft>
                <a:spcPts val="0"/>
              </a:spcAft>
              <a:buFont typeface="+mj-lt"/>
              <a:buAutoNum type="romanUcPeriod" startAt="2"/>
              <a:defRPr/>
            </a:pPr>
            <a:r>
              <a:rPr lang="ro-RO" b="1" dirty="0"/>
              <a:t>Î</a:t>
            </a:r>
            <a:r>
              <a:rPr lang="en-US" b="1" dirty="0"/>
              <a:t>ntrebări care</a:t>
            </a:r>
            <a:r>
              <a:rPr lang="ro-RO" b="1" dirty="0"/>
              <a:t> ajută la stabilirea capacităţilor psihice ale subiecţilor (inculpat, martor, victimă), aflaţi în stare de sănătate psihică, de a percepe corect circumstanţele importante pentru dosar şi de a depune mărturii adecvate.</a:t>
            </a:r>
          </a:p>
        </p:txBody>
      </p:sp>
      <p:sp>
        <p:nvSpPr>
          <p:cNvPr id="9" name="Скругленный прямоугольник 8"/>
          <p:cNvSpPr/>
          <p:nvPr/>
        </p:nvSpPr>
        <p:spPr>
          <a:xfrm>
            <a:off x="914400" y="3275013"/>
            <a:ext cx="10450513" cy="957262"/>
          </a:xfrm>
          <a:prstGeom prst="round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400050" indent="-400050" fontAlgn="auto">
              <a:spcBef>
                <a:spcPts val="0"/>
              </a:spcBef>
              <a:spcAft>
                <a:spcPts val="0"/>
              </a:spcAft>
              <a:buFont typeface="+mj-lt"/>
              <a:buAutoNum type="romanUcPeriod" startAt="3"/>
              <a:defRPr/>
            </a:pPr>
            <a:r>
              <a:rPr lang="ro-RO" b="1" dirty="0"/>
              <a:t>Î</a:t>
            </a:r>
            <a:r>
              <a:rPr lang="en-US" b="1" dirty="0"/>
              <a:t>ntrebări care</a:t>
            </a:r>
            <a:r>
              <a:rPr lang="ro-RO" b="1" dirty="0"/>
              <a:t> ajută la stabilirea capacităţilor psihice ale victimelor, aflate în stare de sănătate psihică, de a înţelege corect caracterul şi importanţa acţiunilor săvârşite cu ele şi de a opune rezistenţă în situaţiile de viol</a:t>
            </a:r>
          </a:p>
        </p:txBody>
      </p:sp>
      <p:sp>
        <p:nvSpPr>
          <p:cNvPr id="10" name="Объект 2"/>
          <p:cNvSpPr txBox="1">
            <a:spLocks/>
          </p:cNvSpPr>
          <p:nvPr/>
        </p:nvSpPr>
        <p:spPr>
          <a:xfrm>
            <a:off x="996950" y="1096963"/>
            <a:ext cx="10150475" cy="1984375"/>
          </a:xfrm>
          <a:prstGeom prst="rect">
            <a:avLst/>
          </a:prstGeom>
        </p:spPr>
        <p:txBody>
          <a:bodyPr>
            <a:normAutofit lnSpcReduction="10000"/>
          </a:bodyPr>
          <a:lst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a:lstStyle>
          <a:p>
            <a:pPr marL="514350" indent="-514350" fontAlgn="auto">
              <a:buFont typeface="Franklin Gothic Book" panose="020B0503020102020204" pitchFamily="34" charset="0"/>
              <a:buAutoNum type="romanUcPeriod"/>
              <a:defRPr/>
            </a:pPr>
            <a:endParaRPr lang="ro-RO" sz="2100" b="1" dirty="0" smtClean="0"/>
          </a:p>
          <a:p>
            <a:pPr fontAlgn="auto">
              <a:buFont typeface="Arial" panose="020B0604020202020204" pitchFamily="34" charset="0"/>
              <a:buChar char="•"/>
              <a:defRPr/>
            </a:pPr>
            <a:r>
              <a:rPr lang="en-US" sz="1900" dirty="0" smtClean="0"/>
              <a:t>Ţin</a:t>
            </a:r>
            <a:r>
              <a:rPr lang="ro-RO" sz="1900" dirty="0" smtClean="0"/>
              <a:t>î</a:t>
            </a:r>
            <a:r>
              <a:rPr lang="en-US" sz="1900" dirty="0" smtClean="0"/>
              <a:t>nd cont de particularităţile individuale şi de v</a:t>
            </a:r>
            <a:r>
              <a:rPr lang="ro-RO" sz="1900" dirty="0" smtClean="0"/>
              <a:t>î</a:t>
            </a:r>
            <a:r>
              <a:rPr lang="en-US" sz="1900" dirty="0" smtClean="0"/>
              <a:t>rstă, precum şi de condiţiile concrete în care s-a produs acţiunea, a putut oare subiectul să perceapă corect circumstanţele importante pentru dosar? (de indicat care)</a:t>
            </a:r>
            <a:endParaRPr lang="ro-RO" sz="1900" dirty="0" smtClean="0"/>
          </a:p>
          <a:p>
            <a:pPr fontAlgn="auto">
              <a:buFont typeface="Arial" panose="020B0604020202020204" pitchFamily="34" charset="0"/>
              <a:buChar char="•"/>
              <a:defRPr/>
            </a:pPr>
            <a:r>
              <a:rPr lang="en-US" sz="1900" dirty="0" smtClean="0"/>
              <a:t>Ţin</a:t>
            </a:r>
            <a:r>
              <a:rPr lang="ro-RO" sz="1900" dirty="0" smtClean="0"/>
              <a:t>î</a:t>
            </a:r>
            <a:r>
              <a:rPr lang="en-US" sz="1900" dirty="0" smtClean="0"/>
              <a:t>nd cont de</a:t>
            </a:r>
            <a:r>
              <a:rPr lang="ro-RO" sz="1900" dirty="0" smtClean="0"/>
              <a:t> starea psihică în care s-a aflat subiectul în momentul percepţiei, a putut el să înţeleagă corect circumstanţele importante pentru dosar (de indicat care)</a:t>
            </a:r>
            <a:endParaRPr lang="en-US" sz="1900" dirty="0" smtClean="0"/>
          </a:p>
          <a:p>
            <a:pPr marL="0" indent="0" fontAlgn="auto">
              <a:buFont typeface="Franklin Gothic Book" panose="020B0503020102020204" pitchFamily="34" charset="0"/>
              <a:buNone/>
              <a:defRPr/>
            </a:pPr>
            <a:endParaRPr lang="ru-RU" sz="1900" b="1"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914400" y="5448300"/>
            <a:ext cx="10233025" cy="2819400"/>
          </a:xfrm>
        </p:spPr>
        <p:txBody>
          <a:bodyPr rtlCol="0">
            <a:normAutofit/>
          </a:bodyPr>
          <a:lstStyle/>
          <a:p>
            <a:pPr marL="0" indent="0" eaLnBrk="1" fontAlgn="auto" hangingPunct="1">
              <a:buFont typeface="Franklin Gothic Book" pitchFamily="34" charset="0"/>
              <a:buNone/>
              <a:defRPr/>
            </a:pPr>
            <a:endParaRPr lang="ro-RO" sz="2100" b="1" dirty="0" smtClean="0"/>
          </a:p>
          <a:p>
            <a:pPr marL="384048" indent="-384048" eaLnBrk="1" fontAlgn="auto" hangingPunct="1">
              <a:buFont typeface="Arial" panose="020B0604020202020204" pitchFamily="34" charset="0"/>
              <a:buChar char="•"/>
              <a:defRPr/>
            </a:pPr>
            <a:r>
              <a:rPr lang="en-US" sz="1900" dirty="0" smtClean="0"/>
              <a:t>Manifestă </a:t>
            </a:r>
            <a:r>
              <a:rPr lang="en-US" sz="1900" dirty="0"/>
              <a:t>minorul semne de retard în dezvoltare psihică, necondiţionate de boală psihică? </a:t>
            </a:r>
            <a:r>
              <a:rPr lang="ro-RO" sz="1900" dirty="0" smtClean="0"/>
              <a:t>Î</a:t>
            </a:r>
            <a:r>
              <a:rPr lang="en-US" sz="1900" dirty="0" smtClean="0"/>
              <a:t>n </a:t>
            </a:r>
            <a:r>
              <a:rPr lang="en-US" sz="1900" dirty="0"/>
              <a:t>cazul </a:t>
            </a:r>
            <a:r>
              <a:rPr lang="en-US" sz="1900" dirty="0" smtClean="0"/>
              <a:t>prezenţei</a:t>
            </a:r>
            <a:r>
              <a:rPr lang="ro-RO" sz="1900" dirty="0"/>
              <a:t> respectivelor semne, prin ce anume se manifestă ele şi cum au influenţat acestea comportamentul respondentului în situaţia analizată?</a:t>
            </a:r>
            <a:endParaRPr lang="ro-RO" sz="1900" dirty="0" smtClean="0"/>
          </a:p>
        </p:txBody>
      </p:sp>
      <p:sp>
        <p:nvSpPr>
          <p:cNvPr id="16" name="Скругленный прямоугольник 15"/>
          <p:cNvSpPr/>
          <p:nvPr/>
        </p:nvSpPr>
        <p:spPr>
          <a:xfrm>
            <a:off x="914400" y="325438"/>
            <a:ext cx="10450513" cy="957262"/>
          </a:xfrm>
          <a:prstGeom prst="round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400050" indent="-400050" fontAlgn="auto">
              <a:spcBef>
                <a:spcPts val="0"/>
              </a:spcBef>
              <a:spcAft>
                <a:spcPts val="0"/>
              </a:spcAft>
              <a:buFont typeface="+mj-lt"/>
              <a:buAutoNum type="romanUcPeriod" startAt="4"/>
              <a:defRPr/>
            </a:pPr>
            <a:r>
              <a:rPr lang="ro-RO" b="1" dirty="0"/>
              <a:t>Î</a:t>
            </a:r>
            <a:r>
              <a:rPr lang="en-US" b="1" dirty="0"/>
              <a:t>ntrebări care</a:t>
            </a:r>
            <a:r>
              <a:rPr lang="ro-RO" b="1" dirty="0"/>
              <a:t> ajută la stabilirea capacităţilor psihice şi a particularităţilor psihologice ale minorului (inculpat, martor, victimă):</a:t>
            </a:r>
          </a:p>
        </p:txBody>
      </p:sp>
      <p:sp>
        <p:nvSpPr>
          <p:cNvPr id="9" name="Скругленный прямоугольник 8"/>
          <p:cNvSpPr/>
          <p:nvPr/>
        </p:nvSpPr>
        <p:spPr>
          <a:xfrm>
            <a:off x="914400" y="4779963"/>
            <a:ext cx="10450513" cy="958850"/>
          </a:xfrm>
          <a:prstGeom prst="round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400050" indent="-400050" fontAlgn="auto">
              <a:spcBef>
                <a:spcPts val="0"/>
              </a:spcBef>
              <a:spcAft>
                <a:spcPts val="0"/>
              </a:spcAft>
              <a:buFont typeface="+mj-lt"/>
              <a:buAutoNum type="romanUcPeriod" startAt="5"/>
              <a:defRPr/>
            </a:pPr>
            <a:r>
              <a:rPr lang="ro-RO" b="1" dirty="0"/>
              <a:t>Î</a:t>
            </a:r>
            <a:r>
              <a:rPr lang="en-US" b="1" dirty="0"/>
              <a:t>ntrebări care</a:t>
            </a:r>
            <a:r>
              <a:rPr lang="ro-RO" b="1" dirty="0"/>
              <a:t> ajută la stabilirea capacităţilor minorului inculpat cu retard în dezvoltare psihică de a conştientiza importanţa acţiunilor proprii şi deteminarea capacităţii lui de a dirija acţiunile proprii:</a:t>
            </a:r>
          </a:p>
        </p:txBody>
      </p:sp>
      <p:sp>
        <p:nvSpPr>
          <p:cNvPr id="10" name="Объект 2"/>
          <p:cNvSpPr txBox="1">
            <a:spLocks/>
          </p:cNvSpPr>
          <p:nvPr/>
        </p:nvSpPr>
        <p:spPr>
          <a:xfrm>
            <a:off x="914400" y="1062038"/>
            <a:ext cx="10233025" cy="3622675"/>
          </a:xfrm>
          <a:prstGeom prst="rect">
            <a:avLst/>
          </a:prstGeom>
        </p:spPr>
        <p:txBody>
          <a:bodyPr>
            <a:normAutofit/>
          </a:bodyPr>
          <a:lstStyle/>
          <a:p>
            <a:pPr marL="514350" indent="-514350">
              <a:lnSpc>
                <a:spcPct val="84000"/>
              </a:lnSpc>
              <a:spcBef>
                <a:spcPts val="1000"/>
              </a:spcBef>
              <a:spcAft>
                <a:spcPts val="200"/>
              </a:spcAft>
              <a:buFont typeface="Franklin Gothic Book" pitchFamily="34" charset="0"/>
              <a:buAutoNum type="romanUcPeriod"/>
            </a:pPr>
            <a:endParaRPr lang="ro-RO" sz="1900" b="1">
              <a:solidFill>
                <a:schemeClr val="tx2"/>
              </a:solidFill>
              <a:latin typeface="Franklin Gothic Book" pitchFamily="34" charset="0"/>
            </a:endParaRPr>
          </a:p>
          <a:p>
            <a:pPr marL="514350" indent="-514350">
              <a:lnSpc>
                <a:spcPct val="84000"/>
              </a:lnSpc>
              <a:spcBef>
                <a:spcPts val="1000"/>
              </a:spcBef>
              <a:spcAft>
                <a:spcPts val="200"/>
              </a:spcAft>
              <a:buFont typeface="Arial" charset="0"/>
              <a:buChar char="•"/>
            </a:pPr>
            <a:r>
              <a:rPr lang="en-US" sz="1900">
                <a:solidFill>
                  <a:schemeClr val="tx2"/>
                </a:solidFill>
                <a:latin typeface="Franklin Gothic Book" pitchFamily="34" charset="0"/>
              </a:rPr>
              <a:t>Ţin</a:t>
            </a:r>
            <a:r>
              <a:rPr lang="ro-RO" sz="1900">
                <a:solidFill>
                  <a:schemeClr val="tx2"/>
                </a:solidFill>
                <a:latin typeface="Franklin Gothic Book" pitchFamily="34" charset="0"/>
              </a:rPr>
              <a:t>î</a:t>
            </a:r>
            <a:r>
              <a:rPr lang="en-US" sz="1900">
                <a:solidFill>
                  <a:schemeClr val="tx2"/>
                </a:solidFill>
                <a:latin typeface="Franklin Gothic Book" pitchFamily="34" charset="0"/>
              </a:rPr>
              <a:t>nd cont de dezvoltăr</a:t>
            </a:r>
            <a:r>
              <a:rPr lang="ro-RO" sz="1900">
                <a:solidFill>
                  <a:schemeClr val="tx2"/>
                </a:solidFill>
              </a:rPr>
              <a:t>ea </a:t>
            </a:r>
            <a:r>
              <a:rPr lang="en-US" sz="1900">
                <a:solidFill>
                  <a:schemeClr val="tx2"/>
                </a:solidFill>
                <a:latin typeface="Franklin Gothic Book" pitchFamily="34" charset="0"/>
              </a:rPr>
              <a:t>psihic</a:t>
            </a:r>
            <a:r>
              <a:rPr lang="ro-RO" sz="1900">
                <a:solidFill>
                  <a:schemeClr val="tx2"/>
                </a:solidFill>
              </a:rPr>
              <a:t>ă</a:t>
            </a:r>
            <a:r>
              <a:rPr lang="en-US" sz="1900">
                <a:solidFill>
                  <a:schemeClr val="tx2"/>
                </a:solidFill>
                <a:latin typeface="Franklin Gothic Book" pitchFamily="34" charset="0"/>
              </a:rPr>
              <a:t> a respondentului, a putut el să conştientizeze acţiunile proprii şi să le controleze?</a:t>
            </a:r>
          </a:p>
          <a:p>
            <a:pPr marL="514350" indent="-514350">
              <a:lnSpc>
                <a:spcPct val="84000"/>
              </a:lnSpc>
              <a:spcBef>
                <a:spcPts val="1000"/>
              </a:spcBef>
              <a:spcAft>
                <a:spcPts val="200"/>
              </a:spcAft>
              <a:buFont typeface="Arial" charset="0"/>
              <a:buChar char="•"/>
            </a:pPr>
            <a:r>
              <a:rPr lang="en-US" sz="1900">
                <a:solidFill>
                  <a:schemeClr val="tx2"/>
                </a:solidFill>
                <a:latin typeface="Franklin Gothic Book" pitchFamily="34" charset="0"/>
              </a:rPr>
              <a:t>Lu</a:t>
            </a:r>
            <a:r>
              <a:rPr lang="ro-RO" sz="1900">
                <a:solidFill>
                  <a:schemeClr val="tx2"/>
                </a:solidFill>
                <a:latin typeface="Franklin Gothic Book" pitchFamily="34" charset="0"/>
              </a:rPr>
              <a:t>î</a:t>
            </a:r>
            <a:r>
              <a:rPr lang="en-US" sz="1900">
                <a:solidFill>
                  <a:schemeClr val="tx2"/>
                </a:solidFill>
                <a:latin typeface="Franklin Gothic Book" pitchFamily="34" charset="0"/>
              </a:rPr>
              <a:t>nd în calcul particularităţile individuale şi de vârstă, precum şi de condiţiile concrete în care s-a produs acţiunea, a putut respondentul să perceapă corect circumstanţele importante pentru dosar, să le memorizeze şi să le reproducă adecvat?</a:t>
            </a:r>
          </a:p>
          <a:p>
            <a:pPr marL="514350" indent="-514350">
              <a:lnSpc>
                <a:spcPct val="84000"/>
              </a:lnSpc>
              <a:spcBef>
                <a:spcPts val="1000"/>
              </a:spcBef>
              <a:spcAft>
                <a:spcPts val="200"/>
              </a:spcAft>
              <a:buFont typeface="Arial" charset="0"/>
              <a:buChar char="•"/>
            </a:pPr>
            <a:r>
              <a:rPr lang="ro-RO" sz="1900" i="1">
                <a:solidFill>
                  <a:schemeClr val="tx2"/>
                </a:solidFill>
                <a:latin typeface="Franklin Gothic Book" pitchFamily="34" charset="0"/>
              </a:rPr>
              <a:t>Î</a:t>
            </a:r>
            <a:r>
              <a:rPr lang="en-US" sz="1900" i="1">
                <a:solidFill>
                  <a:schemeClr val="tx2"/>
                </a:solidFill>
                <a:latin typeface="Franklin Gothic Book" pitchFamily="34" charset="0"/>
              </a:rPr>
              <a:t>n cazul crimelor comise în grup: </a:t>
            </a:r>
            <a:r>
              <a:rPr lang="en-US" sz="1900">
                <a:solidFill>
                  <a:schemeClr val="tx2"/>
                </a:solidFill>
                <a:latin typeface="Franklin Gothic Book" pitchFamily="34" charset="0"/>
              </a:rPr>
              <a:t>Ţinând cont de particularităţile ce v</a:t>
            </a:r>
            <a:r>
              <a:rPr lang="ro-RO" sz="1900">
                <a:solidFill>
                  <a:schemeClr val="tx2"/>
                </a:solidFill>
                <a:latin typeface="Franklin Gothic Book" pitchFamily="34" charset="0"/>
              </a:rPr>
              <a:t>î</a:t>
            </a:r>
            <a:r>
              <a:rPr lang="en-US" sz="1900">
                <a:solidFill>
                  <a:schemeClr val="tx2"/>
                </a:solidFill>
                <a:latin typeface="Franklin Gothic Book" pitchFamily="34" charset="0"/>
              </a:rPr>
              <a:t>rstă şi individuale ale respondentului, ce influenţă a putut să aibă membrii grupului asupra lui; s-a aflat el în stare de dependenţă psihologică de acest grup?</a:t>
            </a:r>
          </a:p>
          <a:p>
            <a:pPr marL="514350" indent="-514350">
              <a:lnSpc>
                <a:spcPct val="84000"/>
              </a:lnSpc>
              <a:spcBef>
                <a:spcPts val="1000"/>
              </a:spcBef>
              <a:spcAft>
                <a:spcPts val="200"/>
              </a:spcAft>
              <a:buFont typeface="Arial" charset="0"/>
              <a:buChar char="•"/>
            </a:pPr>
            <a:r>
              <a:rPr lang="en-US" sz="1900">
                <a:solidFill>
                  <a:schemeClr val="tx2"/>
                </a:solidFill>
                <a:latin typeface="Franklin Gothic Book" pitchFamily="34" charset="0"/>
              </a:rPr>
              <a:t>Manifestă respondentul semne de sugestibilitate mărită?</a:t>
            </a:r>
          </a:p>
          <a:p>
            <a:pPr marL="514350" indent="-514350">
              <a:lnSpc>
                <a:spcPct val="84000"/>
              </a:lnSpc>
              <a:spcBef>
                <a:spcPts val="1000"/>
              </a:spcBef>
              <a:spcAft>
                <a:spcPts val="200"/>
              </a:spcAft>
              <a:buFont typeface="Arial" charset="0"/>
              <a:buChar char="•"/>
            </a:pPr>
            <a:r>
              <a:rPr lang="en-US" sz="1900">
                <a:solidFill>
                  <a:schemeClr val="tx2"/>
                </a:solidFill>
                <a:latin typeface="Franklin Gothic Book" pitchFamily="34" charset="0"/>
              </a:rPr>
              <a:t>Manifestă respondentul predispoziţia de a exagera evenimentele produse şi de a fantaza?</a:t>
            </a:r>
          </a:p>
          <a:p>
            <a:pPr marL="514350" indent="-514350">
              <a:lnSpc>
                <a:spcPct val="84000"/>
              </a:lnSpc>
              <a:spcBef>
                <a:spcPts val="1000"/>
              </a:spcBef>
              <a:spcAft>
                <a:spcPts val="200"/>
              </a:spcAft>
              <a:buFont typeface="Arial" charset="0"/>
              <a:buChar char="•"/>
            </a:pPr>
            <a:endParaRPr lang="ro-RO">
              <a:solidFill>
                <a:schemeClr val="tx2"/>
              </a:solidFill>
              <a:latin typeface="Franklin Gothic Book" pitchFamily="34" charset="0"/>
            </a:endParaRPr>
          </a:p>
          <a:p>
            <a:pPr marL="514350" indent="-514350">
              <a:lnSpc>
                <a:spcPct val="84000"/>
              </a:lnSpc>
              <a:spcBef>
                <a:spcPts val="1000"/>
              </a:spcBef>
              <a:spcAft>
                <a:spcPts val="200"/>
              </a:spcAft>
              <a:buFont typeface="Franklin Gothic Book" pitchFamily="34" charset="0"/>
              <a:buNone/>
            </a:pPr>
            <a:endParaRPr lang="ru-RU" b="1">
              <a:solidFill>
                <a:schemeClr val="tx2"/>
              </a:solidFill>
              <a:latin typeface="Franklin Gothic Book"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27113" y="2281238"/>
            <a:ext cx="10085387" cy="2203450"/>
          </a:xfrm>
        </p:spPr>
        <p:txBody>
          <a:bodyPr rtlCol="0">
            <a:normAutofit/>
          </a:bodyPr>
          <a:lstStyle/>
          <a:p>
            <a:pPr marL="0" indent="0" eaLnBrk="1" fontAlgn="auto" hangingPunct="1">
              <a:buFont typeface="Franklin Gothic Book" pitchFamily="34" charset="0"/>
              <a:buNone/>
              <a:defRPr/>
            </a:pPr>
            <a:endParaRPr lang="ro-RO" sz="2100" b="1" dirty="0" smtClean="0"/>
          </a:p>
          <a:p>
            <a:pPr marL="384048" indent="-384048" eaLnBrk="1" fontAlgn="auto" hangingPunct="1">
              <a:buFont typeface="Arial" panose="020B0604020202020204" pitchFamily="34" charset="0"/>
              <a:buChar char="•"/>
              <a:defRPr/>
            </a:pPr>
            <a:r>
              <a:rPr lang="en-US" sz="1900" dirty="0" smtClean="0"/>
              <a:t>S-a </a:t>
            </a:r>
            <a:r>
              <a:rPr lang="en-US" sz="1900" dirty="0"/>
              <a:t>aflat oare respondentul în momentul săvârşirii acţiunilor analizate într-o stare psihică, ce ar fi putut influienţa esenţial capacitatea lui de a-şi realiza funcţiile?</a:t>
            </a:r>
          </a:p>
          <a:p>
            <a:pPr marL="384048" indent="-384048" eaLnBrk="1" fontAlgn="auto" hangingPunct="1">
              <a:buFont typeface="Arial" panose="020B0604020202020204" pitchFamily="34" charset="0"/>
              <a:buChar char="•"/>
              <a:defRPr/>
            </a:pPr>
            <a:r>
              <a:rPr lang="en-US" sz="1900" dirty="0" smtClean="0"/>
              <a:t>Ţinând </a:t>
            </a:r>
            <a:r>
              <a:rPr lang="en-US" sz="1900" dirty="0"/>
              <a:t>cont de particularităţile psihologice individuale, starea psihică şi circumstanţele situaţiei analizate, a putut respondentul să aprecieze adecvat situaţia, să ia decizii corecte şi să le realizeze</a:t>
            </a:r>
            <a:r>
              <a:rPr lang="en-US" sz="1900" dirty="0" smtClean="0"/>
              <a:t>?</a:t>
            </a:r>
            <a:endParaRPr lang="en-US" sz="1900" dirty="0"/>
          </a:p>
        </p:txBody>
      </p:sp>
      <p:sp>
        <p:nvSpPr>
          <p:cNvPr id="9" name="Скругленный прямоугольник 8"/>
          <p:cNvSpPr/>
          <p:nvPr/>
        </p:nvSpPr>
        <p:spPr>
          <a:xfrm>
            <a:off x="971550" y="1654175"/>
            <a:ext cx="10450513" cy="958850"/>
          </a:xfrm>
          <a:prstGeom prst="round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400050" indent="-400050" fontAlgn="auto">
              <a:spcBef>
                <a:spcPts val="0"/>
              </a:spcBef>
              <a:spcAft>
                <a:spcPts val="0"/>
              </a:spcAft>
              <a:buFont typeface="+mj-lt"/>
              <a:buAutoNum type="romanUcPeriod" startAt="6"/>
              <a:defRPr/>
            </a:pPr>
            <a:r>
              <a:rPr lang="ro-RO" b="1" dirty="0"/>
              <a:t>Întrebări care ajută la stabilirea stărilor psihice, particularităţilor psihologice individuale care pot să condiţioneze accidentele rutiere sau tehnice:</a:t>
            </a:r>
          </a:p>
        </p:txBody>
      </p:sp>
      <p:sp>
        <p:nvSpPr>
          <p:cNvPr id="10" name="Объект 2"/>
          <p:cNvSpPr txBox="1">
            <a:spLocks/>
          </p:cNvSpPr>
          <p:nvPr/>
        </p:nvSpPr>
        <p:spPr>
          <a:xfrm>
            <a:off x="971550" y="0"/>
            <a:ext cx="9901238" cy="1593850"/>
          </a:xfrm>
          <a:prstGeom prst="rect">
            <a:avLst/>
          </a:prstGeom>
        </p:spPr>
        <p:txBody>
          <a:bodyPr>
            <a:normAutofit/>
          </a:bodyPr>
          <a:lst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a:lstStyle>
          <a:p>
            <a:pPr marL="514350" indent="-514350" fontAlgn="auto">
              <a:buFont typeface="Franklin Gothic Book" panose="020B0503020102020204" pitchFamily="34" charset="0"/>
              <a:buAutoNum type="romanUcPeriod"/>
              <a:defRPr/>
            </a:pPr>
            <a:endParaRPr lang="ro-RO" sz="2100" b="1" dirty="0" smtClean="0"/>
          </a:p>
          <a:p>
            <a:pPr fontAlgn="auto">
              <a:buFont typeface="Arial" panose="020B0604020202020204" pitchFamily="34" charset="0"/>
              <a:buChar char="•"/>
              <a:defRPr/>
            </a:pPr>
            <a:r>
              <a:rPr lang="en-US" sz="1900" dirty="0" smtClean="0"/>
              <a:t>Ţin</a:t>
            </a:r>
            <a:r>
              <a:rPr lang="ro-RO" sz="1900" dirty="0" smtClean="0"/>
              <a:t>î</a:t>
            </a:r>
            <a:r>
              <a:rPr lang="en-US" sz="1900" dirty="0" smtClean="0"/>
              <a:t>nd cont de</a:t>
            </a:r>
            <a:r>
              <a:rPr lang="ro-RO" sz="1900" dirty="0"/>
              <a:t> nivelul dezvoltării psihice, a fost în stare minorul să conştientizeze impotanţa acţiunilor proprii?</a:t>
            </a:r>
          </a:p>
          <a:p>
            <a:pPr fontAlgn="auto">
              <a:buFont typeface="Arial" panose="020B0604020202020204" pitchFamily="34" charset="0"/>
              <a:buChar char="•"/>
              <a:defRPr/>
            </a:pPr>
            <a:r>
              <a:rPr lang="ro-RO" sz="1900" dirty="0" smtClean="0"/>
              <a:t>Luînd </a:t>
            </a:r>
            <a:r>
              <a:rPr lang="ro-RO" sz="1900" dirty="0"/>
              <a:t>în calcul nivelul dezvoltării psihice, a putut minorul să dirijeze acţiunile proprii?</a:t>
            </a:r>
          </a:p>
          <a:p>
            <a:pPr marL="0" indent="0" fontAlgn="auto">
              <a:buFont typeface="Franklin Gothic Book" panose="020B0503020102020204" pitchFamily="34" charset="0"/>
              <a:buNone/>
              <a:defRPr/>
            </a:pPr>
            <a:endParaRPr lang="ro-RO" sz="1900" dirty="0" smtClean="0"/>
          </a:p>
        </p:txBody>
      </p:sp>
      <p:sp>
        <p:nvSpPr>
          <p:cNvPr id="12" name="Скругленный прямоугольник 11"/>
          <p:cNvSpPr/>
          <p:nvPr/>
        </p:nvSpPr>
        <p:spPr>
          <a:xfrm>
            <a:off x="1027113" y="4449763"/>
            <a:ext cx="10450512" cy="958850"/>
          </a:xfrm>
          <a:prstGeom prst="round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400050" indent="-400050" fontAlgn="auto">
              <a:spcBef>
                <a:spcPts val="0"/>
              </a:spcBef>
              <a:spcAft>
                <a:spcPts val="0"/>
              </a:spcAft>
              <a:buFont typeface="+mj-lt"/>
              <a:buAutoNum type="romanUcPeriod" startAt="7"/>
              <a:defRPr/>
            </a:pPr>
            <a:r>
              <a:rPr lang="ro-RO" b="1" dirty="0"/>
              <a:t>Întrebări care ajută la stabilirea </a:t>
            </a:r>
            <a:r>
              <a:rPr lang="it-IT" b="1" dirty="0"/>
              <a:t>prezenţei stărilor psihice predispozante la suicid:</a:t>
            </a:r>
            <a:endParaRPr lang="ro-RO" b="1" dirty="0"/>
          </a:p>
        </p:txBody>
      </p:sp>
      <p:sp>
        <p:nvSpPr>
          <p:cNvPr id="15" name="Объект 2"/>
          <p:cNvSpPr txBox="1">
            <a:spLocks/>
          </p:cNvSpPr>
          <p:nvPr/>
        </p:nvSpPr>
        <p:spPr>
          <a:xfrm>
            <a:off x="1062038" y="5207000"/>
            <a:ext cx="10085387" cy="2205038"/>
          </a:xfrm>
          <a:prstGeom prst="rect">
            <a:avLst/>
          </a:prstGeom>
        </p:spPr>
        <p:txBody>
          <a:bodyPr>
            <a:normAutofit/>
          </a:bodyPr>
          <a:lst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a:lstStyle>
          <a:p>
            <a:pPr marL="0" indent="0" fontAlgn="auto">
              <a:buFont typeface="Franklin Gothic Book" panose="020B0503020102020204" pitchFamily="34" charset="0"/>
              <a:buNone/>
              <a:defRPr/>
            </a:pPr>
            <a:endParaRPr lang="ro-RO" sz="2100" b="1" dirty="0" smtClean="0"/>
          </a:p>
          <a:p>
            <a:pPr fontAlgn="auto">
              <a:buFont typeface="Arial" panose="020B0604020202020204" pitchFamily="34" charset="0"/>
              <a:buChar char="•"/>
              <a:defRPr/>
            </a:pPr>
            <a:r>
              <a:rPr lang="ro-RO" sz="1900" dirty="0" smtClean="0"/>
              <a:t>Ţinînd </a:t>
            </a:r>
            <a:r>
              <a:rPr lang="ro-RO" sz="1900" dirty="0"/>
              <a:t>cont de particularităţile psihologice individuale şi de caracterul situaţiei, s-a aflat respondentul în perioada premergătoare decesului într-o stare psihică ce a predispus la suicid?</a:t>
            </a:r>
          </a:p>
          <a:p>
            <a:pPr fontAlgn="auto">
              <a:buFont typeface="Arial" panose="020B0604020202020204" pitchFamily="34" charset="0"/>
              <a:buChar char="•"/>
              <a:defRPr/>
            </a:pPr>
            <a:r>
              <a:rPr lang="ro-RO" sz="1900" dirty="0" smtClean="0"/>
              <a:t>Care </a:t>
            </a:r>
            <a:r>
              <a:rPr lang="ro-RO" sz="1900" dirty="0"/>
              <a:t>au fost cauzele acestei stări?</a:t>
            </a:r>
          </a:p>
          <a:p>
            <a:pPr fontAlgn="auto">
              <a:buFont typeface="Arial" panose="020B0604020202020204" pitchFamily="34" charset="0"/>
              <a:buChar char="•"/>
              <a:defRPr/>
            </a:pPr>
            <a:endParaRPr lang="en-US" sz="1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16000" y="342900"/>
            <a:ext cx="10960100" cy="6172200"/>
          </a:xfrm>
        </p:spPr>
        <p:txBody>
          <a:bodyPr rtlCol="0">
            <a:normAutofit/>
          </a:bodyPr>
          <a:lstStyle/>
          <a:p>
            <a:pPr marL="384048" indent="-384048" eaLnBrk="1" fontAlgn="auto" hangingPunct="1">
              <a:defRPr/>
            </a:pPr>
            <a:endParaRPr lang="en-US" dirty="0" smtClean="0"/>
          </a:p>
          <a:p>
            <a:pPr marL="384048" indent="-384048" eaLnBrk="1" fontAlgn="auto" hangingPunct="1">
              <a:defRPr/>
            </a:pPr>
            <a:r>
              <a:rPr lang="ro-RO" sz="3000" b="1" dirty="0" smtClean="0"/>
              <a:t>Expertiza </a:t>
            </a:r>
            <a:r>
              <a:rPr lang="ro-RO" sz="3000" b="1" dirty="0"/>
              <a:t>psihologică judiciară </a:t>
            </a:r>
            <a:r>
              <a:rPr lang="ro-RO" sz="3000" dirty="0"/>
              <a:t>contribuie la diminuarea riscului unei erori judiciare în calificarea acţiunilor subiectului, a comportamentului impus de o situaţie afectiv tensionată, de neconştientizarea motivului şi caracterului acţiunilor </a:t>
            </a:r>
            <a:r>
              <a:rPr lang="ro-RO" sz="3000" dirty="0" smtClean="0"/>
              <a:t>săv</a:t>
            </a:r>
            <a:r>
              <a:rPr lang="ro-RO" sz="3000" dirty="0"/>
              <a:t>î</a:t>
            </a:r>
            <a:r>
              <a:rPr lang="ro-RO" sz="3000" dirty="0" smtClean="0"/>
              <a:t>rşite.</a:t>
            </a:r>
          </a:p>
          <a:p>
            <a:pPr marL="0" indent="0" eaLnBrk="1" fontAlgn="auto" hangingPunct="1">
              <a:buFont typeface="Franklin Gothic Book" pitchFamily="34" charset="0"/>
              <a:buNone/>
              <a:defRPr/>
            </a:pPr>
            <a:endParaRPr lang="en-US" sz="800" dirty="0" smtClean="0"/>
          </a:p>
          <a:p>
            <a:pPr marL="384048" indent="-384048" eaLnBrk="1" fontAlgn="auto" hangingPunct="1">
              <a:defRPr/>
            </a:pPr>
            <a:r>
              <a:rPr lang="ro-RO" sz="3000" b="1" dirty="0"/>
              <a:t>Sarcina principală </a:t>
            </a:r>
            <a:r>
              <a:rPr lang="ro-RO" sz="3000" dirty="0"/>
              <a:t>a expertizei psihologice judiciare este cercetarea problemelor specifice cu conţinut psihologic importante pentru rezolvarea cazurilor penale şi civile; de a obţine informaţii obiective, aprecieri nepărtinitoare şi principiale, importante pentru analiza situaţiei</a:t>
            </a:r>
            <a:r>
              <a:rPr lang="en-US" sz="3000" dirty="0"/>
              <a:t>.</a:t>
            </a:r>
          </a:p>
          <a:p>
            <a:pPr marL="384048" indent="-384048" eaLnBrk="1" fontAlgn="auto" hangingPunct="1">
              <a:defRPr/>
            </a:pPr>
            <a:endParaRPr lang="ro-RO"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Заголовок 5"/>
          <p:cNvSpPr>
            <a:spLocks noGrp="1"/>
          </p:cNvSpPr>
          <p:nvPr>
            <p:ph type="title"/>
          </p:nvPr>
        </p:nvSpPr>
        <p:spPr>
          <a:xfrm>
            <a:off x="927100" y="241300"/>
            <a:ext cx="10934700" cy="1485900"/>
          </a:xfrm>
        </p:spPr>
        <p:txBody>
          <a:bodyPr/>
          <a:lstStyle/>
          <a:p>
            <a:pPr eaLnBrk="1" hangingPunct="1"/>
            <a:r>
              <a:rPr lang="ro-RO" sz="3800" smtClean="0"/>
              <a:t>Competenţele expertizei psihologice judiciare:</a:t>
            </a:r>
          </a:p>
        </p:txBody>
      </p:sp>
      <p:sp>
        <p:nvSpPr>
          <p:cNvPr id="7" name="Объект 6"/>
          <p:cNvSpPr>
            <a:spLocks noGrp="1"/>
          </p:cNvSpPr>
          <p:nvPr>
            <p:ph idx="1"/>
          </p:nvPr>
        </p:nvSpPr>
        <p:spPr>
          <a:xfrm>
            <a:off x="825500" y="1168400"/>
            <a:ext cx="11252200" cy="5537200"/>
          </a:xfrm>
        </p:spPr>
        <p:txBody>
          <a:bodyPr rtlCol="0">
            <a:normAutofit fontScale="92500" lnSpcReduction="10000"/>
          </a:bodyPr>
          <a:lstStyle/>
          <a:p>
            <a:pPr marL="384048" indent="-384048" eaLnBrk="1" fontAlgn="auto" hangingPunct="1">
              <a:defRPr/>
            </a:pPr>
            <a:r>
              <a:rPr lang="ro-RO" dirty="0"/>
              <a:t>Stabilirea particularităţilor psihologice individuale ale persoanelor participante la procesul penal (inculpat, victimă, martor) care ar fi putut să influenţeze esenţial comportamentul lor într-o situaţie extremală sau psihotraumatizantă:</a:t>
            </a:r>
          </a:p>
          <a:p>
            <a:pPr marL="0" indent="0" eaLnBrk="1" fontAlgn="auto" hangingPunct="1">
              <a:buFont typeface="Franklin Gothic Book" pitchFamily="34" charset="0"/>
              <a:buNone/>
              <a:defRPr/>
            </a:pPr>
            <a:r>
              <a:rPr lang="ro-RO" dirty="0" smtClean="0"/>
              <a:t>	-nivelul </a:t>
            </a:r>
            <a:r>
              <a:rPr lang="ro-RO" dirty="0"/>
              <a:t>dezvoltării intelectuale;</a:t>
            </a:r>
          </a:p>
          <a:p>
            <a:pPr marL="0" indent="0" eaLnBrk="1" fontAlgn="auto" hangingPunct="1">
              <a:buFont typeface="Franklin Gothic Book" pitchFamily="34" charset="0"/>
              <a:buNone/>
              <a:defRPr/>
            </a:pPr>
            <a:r>
              <a:rPr lang="ro-RO" dirty="0" smtClean="0"/>
              <a:t>	-prezenţa </a:t>
            </a:r>
            <a:r>
              <a:rPr lang="ro-RO" dirty="0"/>
              <a:t>anumitor stări psihofiziologice (anxietate, sugestibilitate înaltă, impulsivitate </a:t>
            </a:r>
            <a:r>
              <a:rPr lang="ro-RO" dirty="0" smtClean="0"/>
              <a:t>	etc</a:t>
            </a:r>
            <a:r>
              <a:rPr lang="ro-RO" dirty="0"/>
              <a:t>.) care </a:t>
            </a:r>
            <a:r>
              <a:rPr lang="ro-RO" dirty="0" smtClean="0"/>
              <a:t>pot </a:t>
            </a:r>
            <a:r>
              <a:rPr lang="ro-RO" dirty="0"/>
              <a:t>influenţa considerabil comportamentul şi mărturiile </a:t>
            </a:r>
            <a:r>
              <a:rPr lang="ro-RO" dirty="0" smtClean="0"/>
              <a:t>depuse.</a:t>
            </a:r>
            <a:endParaRPr lang="ro-RO" dirty="0"/>
          </a:p>
          <a:p>
            <a:pPr marL="384048" indent="-384048" eaLnBrk="1" fontAlgn="auto" hangingPunct="1">
              <a:defRPr/>
            </a:pPr>
            <a:r>
              <a:rPr lang="ro-RO" dirty="0" smtClean="0"/>
              <a:t>Diagnosticul </a:t>
            </a:r>
            <a:r>
              <a:rPr lang="ro-RO" dirty="0"/>
              <a:t>stărilor de tensiune psihică nepatologică (anxietate, fobie, stres, afect etc.), care au cauzat comiterea crimei, comportamentul inadecvat manifestat în situaţii extreme etc.</a:t>
            </a:r>
          </a:p>
          <a:p>
            <a:pPr marL="384048" indent="-384048" eaLnBrk="1" fontAlgn="auto" hangingPunct="1">
              <a:defRPr/>
            </a:pPr>
            <a:r>
              <a:rPr lang="ro-RO" dirty="0" smtClean="0"/>
              <a:t>Evaluarea </a:t>
            </a:r>
            <a:r>
              <a:rPr lang="ro-RO" dirty="0"/>
              <a:t>sferei motivaţionale a personalităţii, a tendinţelor care au stimulat săvârşirea faptelor criminale.</a:t>
            </a:r>
          </a:p>
          <a:p>
            <a:pPr marL="384048" indent="-384048" eaLnBrk="1" fontAlgn="auto" hangingPunct="1">
              <a:defRPr/>
            </a:pPr>
            <a:r>
              <a:rPr lang="ro-RO" dirty="0" smtClean="0"/>
              <a:t>Evaluarea </a:t>
            </a:r>
            <a:r>
              <a:rPr lang="ro-RO" dirty="0"/>
              <a:t>capacităţii subiectului de a conştientiza importanţa acţiunilor proprii şi de a le controla (în special, în cazul minorilor inculpaţi şi al persoanelor cu semne de retard mental);</a:t>
            </a:r>
          </a:p>
          <a:p>
            <a:pPr marL="384048" indent="-384048" eaLnBrk="1" fontAlgn="auto" hangingPunct="1">
              <a:defRPr/>
            </a:pPr>
            <a:r>
              <a:rPr lang="ro-RO" dirty="0" smtClean="0"/>
              <a:t>Stabilirea </a:t>
            </a:r>
            <a:r>
              <a:rPr lang="ro-RO" dirty="0"/>
              <a:t>capacităţii victimelor, martorilor de a percepe corect circumstanţele importante pentru dosar şi de a depune mărturii corecte (pe dosare penale şi civile).</a:t>
            </a:r>
          </a:p>
          <a:p>
            <a:pPr marL="0" indent="0" eaLnBrk="1" fontAlgn="auto" hangingPunct="1">
              <a:buFont typeface="Franklin Gothic Book" pitchFamily="34" charset="0"/>
              <a:buNone/>
              <a:defRPr/>
            </a:pPr>
            <a:r>
              <a:rPr lang="ro-RO" dirty="0" smtClean="0"/>
              <a:t>Obiectivitatea </a:t>
            </a:r>
            <a:r>
              <a:rPr lang="ro-RO" dirty="0"/>
              <a:t>cercetărilor efectuate şi a concluziilor </a:t>
            </a:r>
            <a:r>
              <a:rPr lang="ro-RO" dirty="0" smtClean="0"/>
              <a:t>formulatede </a:t>
            </a:r>
            <a:r>
              <a:rPr lang="ro-RO" dirty="0"/>
              <a:t>către psiholog este asigurată de </a:t>
            </a:r>
            <a:r>
              <a:rPr lang="ro-RO" dirty="0" smtClean="0"/>
              <a:t> metodologiei </a:t>
            </a:r>
            <a:r>
              <a:rPr lang="ro-RO" dirty="0"/>
              <a:t>ştiinţifice adecvate, a metodelor şi tehnicilor de lucru elaborate şi standardizate conform unor cerinţe exacte şi bine definite</a:t>
            </a:r>
            <a:r>
              <a:rPr lang="ro-RO" dirty="0" smtClean="0"/>
              <a:t>.</a:t>
            </a:r>
            <a:endParaRPr lang="ro-RO"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Заголовок 1"/>
          <p:cNvSpPr>
            <a:spLocks noGrp="1"/>
          </p:cNvSpPr>
          <p:nvPr>
            <p:ph type="title"/>
          </p:nvPr>
        </p:nvSpPr>
        <p:spPr/>
        <p:txBody>
          <a:bodyPr/>
          <a:lstStyle/>
          <a:p>
            <a:pPr eaLnBrk="1" hangingPunct="1"/>
            <a:r>
              <a:rPr lang="en-US" sz="3800" smtClean="0"/>
              <a:t>Tipurile de expertiză psihologică judiciară</a:t>
            </a:r>
            <a:endParaRPr lang="ru-RU" sz="3800" smtClean="0"/>
          </a:p>
        </p:txBody>
      </p:sp>
      <p:graphicFrame>
        <p:nvGraphicFramePr>
          <p:cNvPr id="4" name="Объект 3"/>
          <p:cNvGraphicFramePr>
            <a:graphicFrameLocks noGrp="1"/>
          </p:cNvGraphicFramePr>
          <p:nvPr>
            <p:ph idx="1"/>
          </p:nvPr>
        </p:nvGraphicFramePr>
        <p:xfrm>
          <a:off x="746894" y="1643680"/>
          <a:ext cx="9674941" cy="426924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16387" name="Группа 4"/>
          <p:cNvGrpSpPr>
            <a:grpSpLocks/>
          </p:cNvGrpSpPr>
          <p:nvPr/>
        </p:nvGrpSpPr>
        <p:grpSpPr bwMode="auto">
          <a:xfrm>
            <a:off x="6526213" y="4267200"/>
            <a:ext cx="3905250" cy="904875"/>
            <a:chOff x="5155259" y="1294952"/>
            <a:chExt cx="3905250" cy="904170"/>
          </a:xfrm>
        </p:grpSpPr>
        <p:sp>
          <p:nvSpPr>
            <p:cNvPr id="6" name="Прямоугольник 5"/>
            <p:cNvSpPr/>
            <p:nvPr/>
          </p:nvSpPr>
          <p:spPr>
            <a:xfrm>
              <a:off x="5155260" y="1438075"/>
              <a:ext cx="3905249" cy="761047"/>
            </a:xfrm>
            <a:prstGeom prst="rect">
              <a:avLst/>
            </a:prstGeom>
            <a:noFill/>
            <a:ln>
              <a:noFill/>
            </a:ln>
            <a:sp3d/>
          </p:spPr>
          <p:style>
            <a:lnRef idx="2">
              <a:scrgbClr r="0" g="0" b="0"/>
            </a:lnRef>
            <a:fillRef idx="1">
              <a:scrgbClr r="0" g="0" b="0"/>
            </a:fillRef>
            <a:effectRef idx="0">
              <a:schemeClr val="lt1">
                <a:alpha val="90000"/>
                <a:hueOff val="0"/>
                <a:satOff val="0"/>
                <a:lumOff val="0"/>
                <a:alphaOff val="0"/>
              </a:schemeClr>
            </a:effectRef>
            <a:fontRef idx="minor">
              <a:schemeClr val="dk1">
                <a:hueOff val="0"/>
                <a:satOff val="0"/>
                <a:lumOff val="0"/>
                <a:alphaOff val="0"/>
              </a:schemeClr>
            </a:fontRef>
          </p:style>
        </p:sp>
        <p:sp>
          <p:nvSpPr>
            <p:cNvPr id="7" name="Прямоугольник 6"/>
            <p:cNvSpPr/>
            <p:nvPr/>
          </p:nvSpPr>
          <p:spPr>
            <a:xfrm>
              <a:off x="5155259" y="1294952"/>
              <a:ext cx="3905249" cy="761047"/>
            </a:xfrm>
            <a:prstGeom prst="rect">
              <a:avLst/>
            </a:prstGeom>
            <a:sp3d/>
          </p:spPr>
          <p:style>
            <a:lnRef idx="0">
              <a:scrgbClr r="0" g="0" b="0"/>
            </a:lnRef>
            <a:fillRef idx="0">
              <a:scrgbClr r="0" g="0" b="0"/>
            </a:fillRef>
            <a:effectRef idx="0">
              <a:scrgbClr r="0" g="0" b="0"/>
            </a:effectRef>
            <a:fontRef idx="minor">
              <a:schemeClr val="dk1">
                <a:hueOff val="0"/>
                <a:satOff val="0"/>
                <a:lumOff val="0"/>
                <a:alphaOff val="0"/>
              </a:schemeClr>
            </a:fontRef>
          </p:style>
          <p:txBody>
            <a:bodyPr lIns="38100" tIns="38100" rIns="38100" bIns="38100" spcCol="1270" anchor="ctr"/>
            <a:lstStyle/>
            <a:p>
              <a:pPr marL="57150" lvl="1" indent="-57150" defTabSz="444500" fontAlgn="auto">
                <a:lnSpc>
                  <a:spcPct val="90000"/>
                </a:lnSpc>
                <a:spcAft>
                  <a:spcPct val="15000"/>
                </a:spcAft>
                <a:buFontTx/>
                <a:buChar char="••"/>
                <a:defRPr/>
              </a:pPr>
              <a:r>
                <a:rPr lang="ro-RO" sz="1000" dirty="0"/>
                <a:t>Expertiza monospecializată este realizată de un anumit tip de specialişti.</a:t>
              </a:r>
            </a:p>
            <a:p>
              <a:pPr marL="57150" lvl="1" indent="-57150" defTabSz="444500" fontAlgn="auto">
                <a:lnSpc>
                  <a:spcPct val="90000"/>
                </a:lnSpc>
                <a:spcAft>
                  <a:spcPct val="15000"/>
                </a:spcAft>
                <a:buFontTx/>
                <a:buChar char="••"/>
                <a:defRPr/>
              </a:pPr>
              <a:r>
                <a:rPr lang="ro-RO" sz="1000" dirty="0"/>
                <a:t>Expertiza complexă este efectuată de un grup din diferiţi specialişti (de exemplu, un medic şi un psiholog)</a:t>
              </a:r>
              <a:endParaRPr lang="ru-RU" sz="1000" dirty="0"/>
            </a:p>
          </p:txBody>
        </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Объект 2"/>
          <p:cNvSpPr>
            <a:spLocks noGrp="1"/>
          </p:cNvSpPr>
          <p:nvPr>
            <p:ph idx="1"/>
          </p:nvPr>
        </p:nvSpPr>
        <p:spPr>
          <a:xfrm>
            <a:off x="1027113" y="361950"/>
            <a:ext cx="9628187" cy="6273800"/>
          </a:xfrm>
        </p:spPr>
        <p:txBody>
          <a:bodyPr/>
          <a:lstStyle/>
          <a:p>
            <a:pPr eaLnBrk="1" hangingPunct="1"/>
            <a:r>
              <a:rPr lang="ro-RO" smtClean="0"/>
              <a:t>Expertiza psihologi</a:t>
            </a:r>
            <a:r>
              <a:rPr lang="ro-RO" smtClean="0">
                <a:latin typeface="Arial" charset="0"/>
              </a:rPr>
              <a:t>c</a:t>
            </a:r>
            <a:r>
              <a:rPr lang="ro-RO" smtClean="0"/>
              <a:t>ă judiciară se efectuează în baza ordonanţei întocmite de anchetatorul penal, procurorul sau instanţa de judecată, care decid şi asupra componenţei ei.</a:t>
            </a:r>
          </a:p>
          <a:p>
            <a:pPr eaLnBrk="1" hangingPunct="1"/>
            <a:r>
              <a:rPr lang="ro-RO" smtClean="0"/>
              <a:t>Cerinţele faţă de întrebările adresate psihologului expert:</a:t>
            </a:r>
          </a:p>
          <a:p>
            <a:pPr eaLnBrk="1" hangingPunct="1">
              <a:buFont typeface="Wingdings" pitchFamily="2" charset="2"/>
              <a:buChar char="Ø"/>
            </a:pPr>
            <a:r>
              <a:rPr lang="ro-RO" smtClean="0"/>
              <a:t>e necesar ca întrebările să nu depăşească limitele competenţei profesionale a expertului;</a:t>
            </a:r>
          </a:p>
          <a:p>
            <a:pPr eaLnBrk="1" hangingPunct="1">
              <a:buFont typeface="Wingdings" pitchFamily="2" charset="2"/>
              <a:buChar char="Ø"/>
            </a:pPr>
            <a:r>
              <a:rPr lang="ro-RO" smtClean="0"/>
              <a:t>întrebările nu trebuie să conţină aspecte de drept (referitoare la componenţa crimei, vinovăţia subiectului, aceste probleme fiind de resortul instanţei de judecată);</a:t>
            </a:r>
          </a:p>
          <a:p>
            <a:pPr eaLnBrk="1" hangingPunct="1">
              <a:buFont typeface="Wingdings" pitchFamily="2" charset="2"/>
              <a:buChar char="Ø"/>
            </a:pPr>
            <a:r>
              <a:rPr lang="ro-RO" smtClean="0"/>
              <a:t>formulările trebuie să fie explicite, concrete, laconice şi în consecutivitate logică.</a:t>
            </a:r>
          </a:p>
          <a:p>
            <a:pPr eaLnBrk="1" hangingPunct="1"/>
            <a:r>
              <a:rPr lang="ro-RO" smtClean="0"/>
              <a:t>Expertul-psiholog prezintă concluziile formulate organului care a emis ordonanţa. Reprezentanţii organelor de drept, la rândul lor, apreciază calitatea, caracterul ştiinţific al concluziilor, plenitudinea lor şi gradul de argumentare a răspunsurilor pentru a decide dacă aceste concluzii pot fi folosite în practica judiciară.</a:t>
            </a:r>
          </a:p>
          <a:p>
            <a:pPr eaLnBrk="1" hangingPunct="1"/>
            <a:r>
              <a:rPr lang="ro-RO" smtClean="0"/>
              <a:t>Expertiza psihologică judiciară poate fi ordonată, practic, pe toate dosarele penale şi în cazul multor dosare civile.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Заголовок 1"/>
          <p:cNvSpPr>
            <a:spLocks noGrp="1"/>
          </p:cNvSpPr>
          <p:nvPr>
            <p:ph type="title"/>
          </p:nvPr>
        </p:nvSpPr>
        <p:spPr>
          <a:xfrm>
            <a:off x="1114425" y="511175"/>
            <a:ext cx="11147425" cy="1257300"/>
          </a:xfrm>
        </p:spPr>
        <p:txBody>
          <a:bodyPr/>
          <a:lstStyle/>
          <a:p>
            <a:pPr eaLnBrk="1" hangingPunct="1"/>
            <a:r>
              <a:rPr lang="ro-RO" sz="3600" smtClean="0"/>
              <a:t>Temeiuri pentru ordonarea </a:t>
            </a:r>
            <a:r>
              <a:rPr lang="ro-RO" sz="3600" b="1" smtClean="0"/>
              <a:t>obligatorie </a:t>
            </a:r>
            <a:r>
              <a:rPr lang="ro-RO" sz="3600" smtClean="0"/>
              <a:t>a expertizei psihologice judiciare</a:t>
            </a:r>
            <a:endParaRPr lang="ru-RU" sz="3600" smtClean="0"/>
          </a:p>
        </p:txBody>
      </p:sp>
      <p:sp>
        <p:nvSpPr>
          <p:cNvPr id="3" name="Объект 2"/>
          <p:cNvSpPr>
            <a:spLocks noGrp="1"/>
          </p:cNvSpPr>
          <p:nvPr>
            <p:ph idx="1"/>
          </p:nvPr>
        </p:nvSpPr>
        <p:spPr>
          <a:xfrm>
            <a:off x="1036638" y="1846263"/>
            <a:ext cx="11095037" cy="6000750"/>
          </a:xfrm>
        </p:spPr>
        <p:txBody>
          <a:bodyPr rtlCol="0">
            <a:normAutofit/>
          </a:bodyPr>
          <a:lstStyle/>
          <a:p>
            <a:pPr marL="457200" indent="-457200" eaLnBrk="1" fontAlgn="auto" hangingPunct="1">
              <a:buFont typeface="+mj-lt"/>
              <a:buAutoNum type="arabicPeriod"/>
              <a:defRPr/>
            </a:pPr>
            <a:r>
              <a:rPr lang="en-US" dirty="0" smtClean="0"/>
              <a:t>Retard </a:t>
            </a:r>
            <a:r>
              <a:rPr lang="en-US" dirty="0"/>
              <a:t>în cazul minorului delincvent. </a:t>
            </a:r>
            <a:r>
              <a:rPr lang="ro-RO" dirty="0" err="1"/>
              <a:t>Î</a:t>
            </a:r>
            <a:r>
              <a:rPr lang="en-US" dirty="0" smtClean="0"/>
              <a:t>n </a:t>
            </a:r>
            <a:r>
              <a:rPr lang="en-US" dirty="0"/>
              <a:t>asemenea caz, se recomandă ca expertiza psihologică judiciară să fie dispusă doar după efectuarea expertizei psihiatrice judiciare, iar competenţele expertizei psihologice judiciare ţin </a:t>
            </a:r>
            <a:r>
              <a:rPr lang="en-US" dirty="0" smtClean="0"/>
              <a:t>de:</a:t>
            </a:r>
            <a:endParaRPr lang="ro-RO" dirty="0" smtClean="0"/>
          </a:p>
          <a:p>
            <a:pPr marL="384048" indent="-384048" eaLnBrk="1" fontAlgn="auto" hangingPunct="1">
              <a:buFont typeface="Wingdings" panose="05000000000000000000" pitchFamily="2" charset="2"/>
              <a:buChar char="Ø"/>
              <a:defRPr/>
            </a:pPr>
            <a:r>
              <a:rPr lang="en-US" dirty="0" smtClean="0"/>
              <a:t>Stabilirea </a:t>
            </a:r>
            <a:r>
              <a:rPr lang="en-US" dirty="0"/>
              <a:t>abaterilor de la nivelul dezvoltării psihice normale şi descrierea manifestărilor </a:t>
            </a:r>
            <a:r>
              <a:rPr lang="en-US" dirty="0" smtClean="0"/>
              <a:t>lor;</a:t>
            </a:r>
            <a:endParaRPr lang="ro-RO" dirty="0" smtClean="0"/>
          </a:p>
          <a:p>
            <a:pPr marL="384048" indent="-384048" eaLnBrk="1" fontAlgn="auto" hangingPunct="1">
              <a:buFont typeface="Wingdings" panose="05000000000000000000" pitchFamily="2" charset="2"/>
              <a:buChar char="Ø"/>
              <a:defRPr/>
            </a:pPr>
            <a:r>
              <a:rPr lang="en-US" dirty="0" smtClean="0"/>
              <a:t>Gradul </a:t>
            </a:r>
            <a:r>
              <a:rPr lang="en-US" dirty="0"/>
              <a:t>de influenţa a devierilor în dezvoltarea psihică a subiectului asupra capacităţii lui de a conştientiza acţiniunile </a:t>
            </a:r>
            <a:r>
              <a:rPr lang="en-US" dirty="0" smtClean="0"/>
              <a:t>săvârşite;</a:t>
            </a:r>
            <a:endParaRPr lang="ro-RO" dirty="0"/>
          </a:p>
          <a:p>
            <a:pPr marL="384048" indent="-384048" eaLnBrk="1" fontAlgn="auto" hangingPunct="1">
              <a:buFont typeface="Wingdings" panose="05000000000000000000" pitchFamily="2" charset="2"/>
              <a:buChar char="Ø"/>
              <a:defRPr/>
            </a:pPr>
            <a:r>
              <a:rPr lang="en-US" dirty="0" smtClean="0"/>
              <a:t>Capacitatea </a:t>
            </a:r>
            <a:r>
              <a:rPr lang="en-US" dirty="0"/>
              <a:t>subiectului de a-şi dirija propriile acţiuni.</a:t>
            </a:r>
          </a:p>
          <a:p>
            <a:pPr marL="457200" indent="-457200" eaLnBrk="1" fontAlgn="auto" hangingPunct="1">
              <a:buFont typeface="+mj-lt"/>
              <a:buAutoNum type="arabicPeriod" startAt="2"/>
              <a:defRPr/>
            </a:pPr>
            <a:r>
              <a:rPr lang="en-US" dirty="0"/>
              <a:t>Determinarea capacităţii subiectului de a percepe corect circumstanţele importante pentru cazul cercetat şi de a depune mărturii corecte despre </a:t>
            </a:r>
            <a:r>
              <a:rPr lang="en-US" dirty="0" smtClean="0"/>
              <a:t>ele.</a:t>
            </a:r>
            <a:endParaRPr lang="ro-RO" dirty="0" smtClean="0"/>
          </a:p>
          <a:p>
            <a:pPr marL="457200" indent="-457200" eaLnBrk="1" fontAlgn="auto" hangingPunct="1">
              <a:buFont typeface="+mj-lt"/>
              <a:buAutoNum type="arabicPeriod" startAt="2"/>
              <a:defRPr/>
            </a:pPr>
            <a:r>
              <a:rPr lang="en-US" dirty="0" smtClean="0"/>
              <a:t>Stabilirea </a:t>
            </a:r>
            <a:r>
              <a:rPr lang="en-US" dirty="0"/>
              <a:t>sau negarea stării de incapacitate a victimei în cazul analizei crimelor </a:t>
            </a:r>
            <a:r>
              <a:rPr lang="en-US" dirty="0" smtClean="0"/>
              <a:t>sexuale.</a:t>
            </a:r>
            <a:endParaRPr lang="ro-RO" dirty="0" smtClean="0"/>
          </a:p>
          <a:p>
            <a:pPr marL="457200" indent="-457200" eaLnBrk="1" fontAlgn="auto" hangingPunct="1">
              <a:buFont typeface="+mj-lt"/>
              <a:buAutoNum type="arabicPeriod" startAt="2"/>
              <a:defRPr/>
            </a:pPr>
            <a:r>
              <a:rPr lang="en-US" dirty="0" smtClean="0"/>
              <a:t>Prezenţa </a:t>
            </a:r>
            <a:r>
              <a:rPr lang="en-US" dirty="0"/>
              <a:t>semnelor supraexcitaţiei emoţionale apărute prin </a:t>
            </a:r>
            <a:r>
              <a:rPr lang="en-US" dirty="0" smtClean="0"/>
              <a:t>surprindere</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Заголовок 1"/>
          <p:cNvSpPr>
            <a:spLocks noGrp="1"/>
          </p:cNvSpPr>
          <p:nvPr>
            <p:ph type="title"/>
          </p:nvPr>
        </p:nvSpPr>
        <p:spPr>
          <a:xfrm>
            <a:off x="1054100" y="363538"/>
            <a:ext cx="10363200" cy="703262"/>
          </a:xfrm>
        </p:spPr>
        <p:txBody>
          <a:bodyPr/>
          <a:lstStyle/>
          <a:p>
            <a:pPr eaLnBrk="1" hangingPunct="1"/>
            <a:r>
              <a:rPr lang="ro-RO" sz="2800" b="1" smtClean="0"/>
              <a:t>Se recomandă efectuarea expertizei psihologice judiciare pe următoarele tipuri de dosare</a:t>
            </a:r>
            <a:r>
              <a:rPr lang="ro-RO" sz="2800" smtClean="0"/>
              <a:t>:</a:t>
            </a:r>
            <a:endParaRPr lang="ru-RU" sz="2800" smtClean="0"/>
          </a:p>
        </p:txBody>
      </p:sp>
      <p:sp>
        <p:nvSpPr>
          <p:cNvPr id="3" name="Объект 2"/>
          <p:cNvSpPr>
            <a:spLocks noGrp="1"/>
          </p:cNvSpPr>
          <p:nvPr>
            <p:ph idx="1"/>
          </p:nvPr>
        </p:nvSpPr>
        <p:spPr>
          <a:xfrm>
            <a:off x="1044575" y="1249363"/>
            <a:ext cx="11139488" cy="5708650"/>
          </a:xfrm>
        </p:spPr>
        <p:txBody>
          <a:bodyPr rtlCol="0">
            <a:normAutofit lnSpcReduction="10000"/>
          </a:bodyPr>
          <a:lstStyle/>
          <a:p>
            <a:pPr marL="384048" indent="-384048" eaLnBrk="1" fontAlgn="auto" hangingPunct="1">
              <a:defRPr/>
            </a:pPr>
            <a:r>
              <a:rPr lang="ro-RO" dirty="0"/>
              <a:t>Toate dosarele cu </a:t>
            </a:r>
            <a:r>
              <a:rPr lang="ro-RO" b="1" dirty="0"/>
              <a:t>participarea minorilor</a:t>
            </a:r>
            <a:r>
              <a:rPr lang="ro-RO" dirty="0"/>
              <a:t>, indiferent de locul şi rolul lor în cadrul procesului penal: infractor, victimă, </a:t>
            </a:r>
            <a:r>
              <a:rPr lang="ro-RO" dirty="0" smtClean="0"/>
              <a:t>martor. </a:t>
            </a:r>
            <a:r>
              <a:rPr lang="ro-RO" i="1" dirty="0"/>
              <a:t>Î</a:t>
            </a:r>
            <a:r>
              <a:rPr lang="it-IT" i="1" dirty="0" smtClean="0"/>
              <a:t>n cazul minorului pot apărea întrebări referitoare la</a:t>
            </a:r>
            <a:r>
              <a:rPr lang="it-IT" dirty="0" smtClean="0"/>
              <a:t>:</a:t>
            </a:r>
            <a:endParaRPr lang="ro-RO" dirty="0" smtClean="0"/>
          </a:p>
          <a:p>
            <a:pPr marL="384048" indent="-384048" eaLnBrk="1" fontAlgn="auto" hangingPunct="1">
              <a:buFont typeface="Wingdings" panose="05000000000000000000" pitchFamily="2" charset="2"/>
              <a:buChar char="v"/>
              <a:defRPr/>
            </a:pPr>
            <a:r>
              <a:rPr lang="en-US" dirty="0" smtClean="0"/>
              <a:t>capacitatea lui de a percepe şi reproduce adecvat evenimentele;</a:t>
            </a:r>
          </a:p>
          <a:p>
            <a:pPr marL="384048" indent="-384048" eaLnBrk="1" fontAlgn="auto" hangingPunct="1">
              <a:buFont typeface="Wingdings" panose="05000000000000000000" pitchFamily="2" charset="2"/>
              <a:buChar char="v"/>
              <a:defRPr/>
            </a:pPr>
            <a:r>
              <a:rPr lang="en-US" dirty="0" smtClean="0"/>
              <a:t>de a conştientiza cele </a:t>
            </a:r>
            <a:r>
              <a:rPr lang="en-US" dirty="0" err="1" smtClean="0"/>
              <a:t>înt</a:t>
            </a:r>
            <a:r>
              <a:rPr lang="ro-RO" dirty="0" smtClean="0"/>
              <a:t>î</a:t>
            </a:r>
            <a:r>
              <a:rPr lang="en-US" dirty="0" err="1" smtClean="0"/>
              <a:t>mplate</a:t>
            </a:r>
            <a:r>
              <a:rPr lang="en-US" dirty="0" smtClean="0"/>
              <a:t>;</a:t>
            </a:r>
          </a:p>
          <a:p>
            <a:pPr marL="384048" indent="-384048" eaLnBrk="1" fontAlgn="auto" hangingPunct="1">
              <a:buFont typeface="Wingdings" panose="05000000000000000000" pitchFamily="2" charset="2"/>
              <a:buChar char="v"/>
              <a:defRPr/>
            </a:pPr>
            <a:r>
              <a:rPr lang="en-US" dirty="0" smtClean="0"/>
              <a:t>predispoziţia </a:t>
            </a:r>
            <a:r>
              <a:rPr lang="en-US" dirty="0"/>
              <a:t>de a exagera cele percepute;</a:t>
            </a:r>
          </a:p>
          <a:p>
            <a:pPr marL="384048" indent="-384048" eaLnBrk="1" fontAlgn="auto" hangingPunct="1">
              <a:buFont typeface="Wingdings" panose="05000000000000000000" pitchFamily="2" charset="2"/>
              <a:buChar char="v"/>
              <a:defRPr/>
            </a:pPr>
            <a:r>
              <a:rPr lang="en-US" dirty="0" smtClean="0"/>
              <a:t>sugestibilitate </a:t>
            </a:r>
            <a:r>
              <a:rPr lang="en-US" dirty="0"/>
              <a:t>mărită, care condiţionează posibilitatea de a influenţa din exterior mărturiile minorului;</a:t>
            </a:r>
          </a:p>
          <a:p>
            <a:pPr marL="384048" indent="-384048" eaLnBrk="1" fontAlgn="auto" hangingPunct="1">
              <a:buFont typeface="Wingdings" panose="05000000000000000000" pitchFamily="2" charset="2"/>
              <a:buChar char="v"/>
              <a:defRPr/>
            </a:pPr>
            <a:r>
              <a:rPr lang="en-US" dirty="0" smtClean="0"/>
              <a:t>agresivitate </a:t>
            </a:r>
            <a:r>
              <a:rPr lang="en-US" dirty="0"/>
              <a:t>şi demonstrativitate în comportament;</a:t>
            </a:r>
          </a:p>
          <a:p>
            <a:pPr marL="384048" indent="-384048" eaLnBrk="1" fontAlgn="auto" hangingPunct="1">
              <a:buFont typeface="Wingdings" panose="05000000000000000000" pitchFamily="2" charset="2"/>
              <a:buChar char="v"/>
              <a:defRPr/>
            </a:pPr>
            <a:r>
              <a:rPr lang="en-US" dirty="0" smtClean="0"/>
              <a:t>prezenţa </a:t>
            </a:r>
            <a:r>
              <a:rPr lang="en-US" dirty="0"/>
              <a:t>unor particularităţi psihologice individuale care ar putea să influnţeze esenţial comportamentul minorului.</a:t>
            </a:r>
          </a:p>
          <a:p>
            <a:pPr marL="0" indent="0" eaLnBrk="1" fontAlgn="auto" hangingPunct="1">
              <a:buFont typeface="Franklin Gothic Book" pitchFamily="34" charset="0"/>
              <a:buNone/>
              <a:defRPr/>
            </a:pPr>
            <a:r>
              <a:rPr lang="ro-RO" dirty="0" smtClean="0"/>
              <a:t>Î</a:t>
            </a:r>
            <a:r>
              <a:rPr lang="en-US" dirty="0" smtClean="0"/>
              <a:t>n </a:t>
            </a:r>
            <a:r>
              <a:rPr lang="en-US" dirty="0"/>
              <a:t>practica expertizei psihologice judiciare, prin „influenţă esenţială” se subînţelege limitarea substanţială a capacităţilor subiectului de a conştientiza şi de a- şi controla propriile acţiuni.</a:t>
            </a:r>
          </a:p>
          <a:p>
            <a:pPr marL="384048" indent="-384048" eaLnBrk="1" fontAlgn="auto" hangingPunct="1">
              <a:defRPr/>
            </a:pPr>
            <a:r>
              <a:rPr lang="en-US" dirty="0" smtClean="0"/>
              <a:t>Crimele </a:t>
            </a:r>
            <a:r>
              <a:rPr lang="en-US" dirty="0"/>
              <a:t>comise </a:t>
            </a:r>
            <a:r>
              <a:rPr lang="en-US" b="1" dirty="0"/>
              <a:t>în stare de afect sau în altă stare de tensiune psihică</a:t>
            </a:r>
            <a:r>
              <a:rPr lang="en-US" dirty="0"/>
              <a:t>. Concluziile expertizei psihologice judiciare indică posibilitatea prezenţei afectului sau a altei stări de tensiune psihică (stres, frustrare etc.).</a:t>
            </a:r>
          </a:p>
          <a:p>
            <a:pPr marL="384048" indent="-384048" eaLnBrk="1" fontAlgn="auto" hangingPunct="1">
              <a:defRPr/>
            </a:pPr>
            <a:r>
              <a:rPr lang="en-US" dirty="0" smtClean="0"/>
              <a:t>Dosarele </a:t>
            </a:r>
            <a:r>
              <a:rPr lang="en-US" dirty="0"/>
              <a:t>de </a:t>
            </a:r>
            <a:r>
              <a:rPr lang="en-US" b="1" dirty="0"/>
              <a:t>viol</a:t>
            </a:r>
            <a:r>
              <a:rPr lang="en-US" dirty="0"/>
              <a:t>.</a:t>
            </a:r>
          </a:p>
          <a:p>
            <a:pPr marL="384048" indent="-384048" eaLnBrk="1" fontAlgn="auto" hangingPunct="1">
              <a:defRPr/>
            </a:pPr>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Заголовок 1"/>
          <p:cNvSpPr>
            <a:spLocks noGrp="1"/>
          </p:cNvSpPr>
          <p:nvPr>
            <p:ph type="title"/>
          </p:nvPr>
        </p:nvSpPr>
        <p:spPr>
          <a:xfrm>
            <a:off x="949325" y="227013"/>
            <a:ext cx="11242675" cy="1236662"/>
          </a:xfrm>
        </p:spPr>
        <p:txBody>
          <a:bodyPr/>
          <a:lstStyle/>
          <a:p>
            <a:pPr eaLnBrk="1" hangingPunct="1"/>
            <a:r>
              <a:rPr lang="en-US" sz="2200" b="1" smtClean="0"/>
              <a:t>În</a:t>
            </a:r>
            <a:r>
              <a:rPr lang="ro-RO" sz="2200" b="1" smtClean="0"/>
              <a:t> </a:t>
            </a:r>
            <a:r>
              <a:rPr lang="en-US" sz="2200" b="1" smtClean="0"/>
              <a:t>cazul dosarelor de viol expertiza poate fi dispusă at</a:t>
            </a:r>
            <a:r>
              <a:rPr lang="ro-RO" sz="2200" b="1" smtClean="0"/>
              <a:t>î</a:t>
            </a:r>
            <a:r>
              <a:rPr lang="en-US" sz="2200" b="1" smtClean="0"/>
              <a:t>t în privinţa victimei, c</a:t>
            </a:r>
            <a:r>
              <a:rPr lang="ro-RO" sz="2200" b="1" smtClean="0"/>
              <a:t>î</a:t>
            </a:r>
            <a:r>
              <a:rPr lang="en-US" sz="2200" b="1" smtClean="0"/>
              <a:t>t şi în privinţa inculpatului</a:t>
            </a:r>
            <a:r>
              <a:rPr lang="en-US" sz="2000" b="1" smtClean="0"/>
              <a:t>.</a:t>
            </a:r>
            <a:endParaRPr lang="ru-RU" sz="2000" b="1" smtClean="0"/>
          </a:p>
        </p:txBody>
      </p:sp>
      <p:sp>
        <p:nvSpPr>
          <p:cNvPr id="3" name="Объект 2"/>
          <p:cNvSpPr>
            <a:spLocks noGrp="1"/>
          </p:cNvSpPr>
          <p:nvPr>
            <p:ph idx="1"/>
          </p:nvPr>
        </p:nvSpPr>
        <p:spPr>
          <a:xfrm>
            <a:off x="949325" y="1158875"/>
            <a:ext cx="11337925" cy="6011863"/>
          </a:xfrm>
        </p:spPr>
        <p:txBody>
          <a:bodyPr rtlCol="0">
            <a:normAutofit fontScale="85000" lnSpcReduction="20000"/>
          </a:bodyPr>
          <a:lstStyle/>
          <a:p>
            <a:pPr marL="384048" indent="-384048" eaLnBrk="1" fontAlgn="auto" hangingPunct="1">
              <a:defRPr/>
            </a:pPr>
            <a:r>
              <a:rPr lang="en-US" dirty="0" smtClean="0"/>
              <a:t>în </a:t>
            </a:r>
            <a:r>
              <a:rPr lang="en-US" dirty="0"/>
              <a:t>privinţa </a:t>
            </a:r>
            <a:r>
              <a:rPr lang="en-US" i="1" dirty="0"/>
              <a:t>victimei</a:t>
            </a:r>
            <a:r>
              <a:rPr lang="en-US" dirty="0"/>
              <a:t>, poate fi analizată capacitatea </a:t>
            </a:r>
            <a:r>
              <a:rPr lang="en-US" dirty="0" err="1"/>
              <a:t>ei</a:t>
            </a:r>
            <a:r>
              <a:rPr lang="en-US" dirty="0"/>
              <a:t> de a percepe şi reproduce adecvat evenimentele, de a conştientiza acţiunile săvârşite cu ea şi de a opune rezistenţă activă.</a:t>
            </a:r>
          </a:p>
          <a:p>
            <a:pPr marL="384048" indent="-384048" eaLnBrk="1" fontAlgn="auto" hangingPunct="1">
              <a:defRPr/>
            </a:pPr>
            <a:r>
              <a:rPr lang="en-US" dirty="0" smtClean="0"/>
              <a:t>în </a:t>
            </a:r>
            <a:r>
              <a:rPr lang="en-US" dirty="0"/>
              <a:t>privinţa </a:t>
            </a:r>
            <a:r>
              <a:rPr lang="en-US" i="1" dirty="0"/>
              <a:t>violatorului</a:t>
            </a:r>
            <a:r>
              <a:rPr lang="en-US" dirty="0"/>
              <a:t>, se analizează capacitatea lui de a percepe şi de a aprecia adecvat acţiunile proprii, prezenţa particularităţilor psihologice individuale care ar fi putut să influenţeze esenţial comportamentul lui în situaţia analizată. </a:t>
            </a:r>
            <a:endParaRPr lang="ro-RO" dirty="0" smtClean="0"/>
          </a:p>
          <a:p>
            <a:pPr marL="0" indent="0" eaLnBrk="1" fontAlgn="auto" hangingPunct="1">
              <a:buFont typeface="Franklin Gothic Book" pitchFamily="34" charset="0"/>
              <a:buNone/>
              <a:defRPr/>
            </a:pPr>
            <a:r>
              <a:rPr lang="en-US" dirty="0" smtClean="0"/>
              <a:t>Concluziile psihologului pe dosarele de viol sunt foarte</a:t>
            </a:r>
            <a:r>
              <a:rPr lang="ro-RO" dirty="0" smtClean="0"/>
              <a:t> </a:t>
            </a:r>
            <a:r>
              <a:rPr lang="en-US" dirty="0" smtClean="0"/>
              <a:t>importante, dat fiind faptul că în practica judiciară persistă tendinţa de a califica comportamentul victimei, lipsit de reacţii active de autoapărare, drept comportament de acceptare a relaţiei sexuale.</a:t>
            </a:r>
            <a:endParaRPr lang="ro-RO" dirty="0" smtClean="0"/>
          </a:p>
          <a:p>
            <a:pPr marL="0" indent="0" eaLnBrk="1" fontAlgn="auto" hangingPunct="1">
              <a:buFont typeface="Franklin Gothic Book" pitchFamily="34" charset="0"/>
              <a:buNone/>
              <a:defRPr/>
            </a:pPr>
            <a:r>
              <a:rPr lang="ro-RO" b="1" dirty="0" smtClean="0"/>
              <a:t>I</a:t>
            </a:r>
            <a:r>
              <a:rPr lang="en-US" b="1" dirty="0" smtClean="0"/>
              <a:t>ncapacitatea victimei de a opune o rezistenţă activă violatorului poate fi condiţionată de mai mulţi factori:</a:t>
            </a:r>
          </a:p>
          <a:p>
            <a:pPr marL="457200" indent="-457200" eaLnBrk="1" fontAlgn="auto" hangingPunct="1">
              <a:buFont typeface="Franklin Gothic Book" pitchFamily="34" charset="0"/>
              <a:buAutoNum type="alphaLcParenR"/>
              <a:defRPr/>
            </a:pPr>
            <a:r>
              <a:rPr lang="en-US" dirty="0" smtClean="0"/>
              <a:t>neînţelegerea de către victimă a conţinutului real al situaţiei (se analizează în cazul victimei minore sau cu retard mental);</a:t>
            </a:r>
            <a:endParaRPr lang="ro-RO" dirty="0" smtClean="0"/>
          </a:p>
          <a:p>
            <a:pPr marL="457200" indent="-457200" eaLnBrk="1" fontAlgn="auto" hangingPunct="1">
              <a:buFont typeface="Franklin Gothic Book" pitchFamily="34" charset="0"/>
              <a:buAutoNum type="alphaLcParenR"/>
              <a:defRPr/>
            </a:pPr>
            <a:r>
              <a:rPr lang="en-US" dirty="0" smtClean="0"/>
              <a:t>apariţia fobiei puternic manifestate, care blochează reacţiile de apărare, capacitatea de a opune rezistenţă în situaţiile de abuz fizic şi psihologic.</a:t>
            </a:r>
          </a:p>
          <a:p>
            <a:pPr marL="0" indent="0" eaLnBrk="1" fontAlgn="auto" hangingPunct="1">
              <a:buFont typeface="Franklin Gothic Book" pitchFamily="34" charset="0"/>
              <a:buNone/>
              <a:defRPr/>
            </a:pPr>
            <a:r>
              <a:rPr lang="en-US" b="1" dirty="0" smtClean="0"/>
              <a:t>Pasivitatea </a:t>
            </a:r>
            <a:r>
              <a:rPr lang="en-US" b="1" dirty="0"/>
              <a:t>victimei violului </a:t>
            </a:r>
            <a:r>
              <a:rPr lang="en-US" dirty="0"/>
              <a:t>poate fi explicată prin particularităţile psihologice individuale, explicabile în situaţia respectivă: astenie, introversiune, timiditate, neîncredere în sine, predispunere către poziţia victimiară, lipsa voinţei de a căuta posibilităţi de ieşire din situaţie, bizuirea pe ajutorul altor persoane etc. Totodată, pasivitatea victimei poate fi cauzată de asocierea abuzului fizic şi a celui psihologic şi de paticularităţile situaţiei (lipsa ajutorului din exterior, prezenţa mai multor violatori etc.). Prin urmare, lipsa rezistenţei active din partea victimei nu ne permite să calificăm rapoturile sexuale altfel decât abuzive (viol</a:t>
            </a:r>
            <a:r>
              <a:rPr lang="en-US" dirty="0" smtClean="0"/>
              <a:t>).</a:t>
            </a:r>
            <a:endParaRPr lang="ro-RO" dirty="0"/>
          </a:p>
          <a:p>
            <a:pPr marL="0" indent="0" eaLnBrk="1" fontAlgn="auto" hangingPunct="1">
              <a:buFont typeface="Franklin Gothic Book" pitchFamily="34" charset="0"/>
              <a:buNone/>
              <a:defRPr/>
            </a:pPr>
            <a:r>
              <a:rPr lang="ro-RO" dirty="0" smtClean="0"/>
              <a:t>În</a:t>
            </a:r>
            <a:r>
              <a:rPr lang="en-US" dirty="0" smtClean="0"/>
              <a:t> </a:t>
            </a:r>
            <a:r>
              <a:rPr lang="en-US" dirty="0"/>
              <a:t>psihologia judiciară încă nu este studiată la un nivel satisfăcător problema legată de comportamentul violatorului, determinat de stereotipurile formate în mentalitatea acestuia vizând femeile, în general şi pesonalitatea victimei, în particular</a:t>
            </a:r>
            <a:r>
              <a:rPr lang="en-US" dirty="0" smtClean="0"/>
              <a:t>,</a:t>
            </a:r>
            <a:r>
              <a:rPr lang="ro-RO" dirty="0" smtClean="0"/>
              <a:t> </a:t>
            </a:r>
            <a:r>
              <a:rPr lang="ro-RO" dirty="0"/>
              <a:t>culpabilizarea neîntemeiată a victimei de către violator, precum şi perceperea negativă de către acesta a relaţiilor dintre </a:t>
            </a:r>
            <a:r>
              <a:rPr lang="ro-RO" dirty="0" smtClean="0"/>
              <a:t>sexe.</a:t>
            </a:r>
            <a:endParaRPr lang="en-US" dirty="0"/>
          </a:p>
          <a:p>
            <a:pPr marL="384048" indent="-384048" eaLnBrk="1" fontAlgn="auto" hangingPunct="1">
              <a:defRPr/>
            </a:pPr>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Заголовок 1"/>
          <p:cNvSpPr>
            <a:spLocks noGrp="1"/>
          </p:cNvSpPr>
          <p:nvPr>
            <p:ph type="title"/>
          </p:nvPr>
        </p:nvSpPr>
        <p:spPr>
          <a:xfrm>
            <a:off x="1279525" y="180975"/>
            <a:ext cx="10537825" cy="933450"/>
          </a:xfrm>
        </p:spPr>
        <p:txBody>
          <a:bodyPr/>
          <a:lstStyle/>
          <a:p>
            <a:pPr eaLnBrk="1" hangingPunct="1"/>
            <a:r>
              <a:rPr lang="en-US" sz="2400" b="1" smtClean="0"/>
              <a:t>Concluziile expertizei psihologice judiciare sunt utilizate în procesul judiciar în următoarele situaţii: </a:t>
            </a:r>
            <a:endParaRPr lang="ru-RU" sz="2400" b="1" smtClean="0"/>
          </a:p>
        </p:txBody>
      </p:sp>
      <p:graphicFrame>
        <p:nvGraphicFramePr>
          <p:cNvPr id="4" name="Объект 3"/>
          <p:cNvGraphicFramePr>
            <a:graphicFrameLocks noGrp="1"/>
          </p:cNvGraphicFramePr>
          <p:nvPr>
            <p:ph idx="1"/>
          </p:nvPr>
        </p:nvGraphicFramePr>
        <p:xfrm>
          <a:off x="914400" y="818606"/>
          <a:ext cx="10903130" cy="40115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3" name="Схема 12"/>
          <p:cNvGraphicFramePr/>
          <p:nvPr/>
        </p:nvGraphicFramePr>
        <p:xfrm>
          <a:off x="1201784" y="5425441"/>
          <a:ext cx="10546079" cy="1759130"/>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12" name="Прямоугольник 11"/>
          <p:cNvSpPr/>
          <p:nvPr/>
        </p:nvSpPr>
        <p:spPr>
          <a:xfrm>
            <a:off x="1279525" y="4725988"/>
            <a:ext cx="10537825" cy="749300"/>
          </a:xfrm>
          <a:prstGeom prst="rect">
            <a:avLst/>
          </a:prstGeom>
        </p:spPr>
        <p:txBody>
          <a:bodyPr>
            <a:spAutoFit/>
          </a:bodyPr>
          <a:lstStyle/>
          <a:p>
            <a:pPr fontAlgn="auto">
              <a:lnSpc>
                <a:spcPct val="89000"/>
              </a:lnSpc>
              <a:spcAft>
                <a:spcPts val="0"/>
              </a:spcAft>
              <a:defRPr/>
            </a:pPr>
            <a:r>
              <a:rPr lang="ro-RO" sz="2400" b="1" dirty="0">
                <a:solidFill>
                  <a:schemeClr val="tx2"/>
                </a:solidFill>
                <a:latin typeface="+mj-lt"/>
                <a:ea typeface="+mj-ea"/>
                <a:cs typeface="+mj-cs"/>
              </a:rPr>
              <a:t>Datele expertizei psihologice judiciare pot fi utile, de asemenea, şi în scopuri tactice:</a:t>
            </a:r>
          </a:p>
        </p:txBody>
      </p:sp>
    </p:spTree>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A2E40"/>
      </a:dk2>
      <a:lt2>
        <a:srgbClr val="EBE7DD"/>
      </a:lt2>
      <a:accent1>
        <a:srgbClr val="69A1AB"/>
      </a:accent1>
      <a:accent2>
        <a:srgbClr val="F2C418"/>
      </a:accent2>
      <a:accent3>
        <a:srgbClr val="87492C"/>
      </a:accent3>
      <a:accent4>
        <a:srgbClr val="4A845E"/>
      </a:accent4>
      <a:accent5>
        <a:srgbClr val="DC9528"/>
      </a:accent5>
      <a:accent6>
        <a:srgbClr val="9A5D78"/>
      </a:accent6>
      <a:hlink>
        <a:srgbClr val="66C8E3"/>
      </a:hlink>
      <a:folHlink>
        <a:srgbClr val="B162A1"/>
      </a:folHlink>
    </a:clrScheme>
    <a:fontScheme name="Crop">
      <a:majorFont>
        <a:latin typeface="Franklin Gothic Book"/>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Crop" id="{EC9488ED-E761-4D60-9AC4-764D1FE2C171}" vid="{17F9D331-421E-442F-B033-AF5B21A44854}"/>
    </a:ext>
  </a:extLst>
</a:theme>
</file>

<file path=ppt/theme/themeOverride1.xml><?xml version="1.0" encoding="utf-8"?>
<a:themeOverride xmlns:a="http://schemas.openxmlformats.org/drawingml/2006/main">
  <a:clrScheme name="Crop">
    <a:dk1>
      <a:sysClr val="windowText" lastClr="000000"/>
    </a:dk1>
    <a:lt1>
      <a:sysClr val="window" lastClr="FFFFFF"/>
    </a:lt1>
    <a:dk2>
      <a:srgbClr val="1A2E40"/>
    </a:dk2>
    <a:lt2>
      <a:srgbClr val="EBE7DD"/>
    </a:lt2>
    <a:accent1>
      <a:srgbClr val="69A1AB"/>
    </a:accent1>
    <a:accent2>
      <a:srgbClr val="F2C418"/>
    </a:accent2>
    <a:accent3>
      <a:srgbClr val="87492C"/>
    </a:accent3>
    <a:accent4>
      <a:srgbClr val="4A845E"/>
    </a:accent4>
    <a:accent5>
      <a:srgbClr val="DC9528"/>
    </a:accent5>
    <a:accent6>
      <a:srgbClr val="9A5D78"/>
    </a:accent6>
    <a:hlink>
      <a:srgbClr val="66C8E3"/>
    </a:hlink>
    <a:folHlink>
      <a:srgbClr val="B162A1"/>
    </a:folHlink>
  </a:clrScheme>
</a:themeOverride>
</file>

<file path=docProps/app.xml><?xml version="1.0" encoding="utf-8"?>
<Properties xmlns="http://schemas.openxmlformats.org/officeDocument/2006/extended-properties" xmlns:vt="http://schemas.openxmlformats.org/officeDocument/2006/docPropsVTypes">
  <Template>TM10001105[[fn=Урожай]]</Template>
  <TotalTime>271</TotalTime>
  <Words>1778</Words>
  <Application>Microsoft Office PowerPoint</Application>
  <PresentationFormat>Произвольный</PresentationFormat>
  <Paragraphs>92</Paragraphs>
  <Slides>13</Slides>
  <Notes>0</Notes>
  <HiddenSlides>0</HiddenSlides>
  <MMClips>0</MMClips>
  <ScaleCrop>false</ScaleCrop>
  <HeadingPairs>
    <vt:vector size="6" baseType="variant">
      <vt:variant>
        <vt:lpstr>Использованные шрифты</vt:lpstr>
      </vt:variant>
      <vt:variant>
        <vt:i4>4</vt:i4>
      </vt:variant>
      <vt:variant>
        <vt:lpstr>Шаблон оформления</vt:lpstr>
      </vt:variant>
      <vt:variant>
        <vt:i4>5</vt:i4>
      </vt:variant>
      <vt:variant>
        <vt:lpstr>Заголовки слайдов</vt:lpstr>
      </vt:variant>
      <vt:variant>
        <vt:i4>13</vt:i4>
      </vt:variant>
    </vt:vector>
  </HeadingPairs>
  <TitlesOfParts>
    <vt:vector size="22" baseType="lpstr">
      <vt:lpstr>Arial</vt:lpstr>
      <vt:lpstr>Franklin Gothic Book</vt:lpstr>
      <vt:lpstr>Calibri</vt:lpstr>
      <vt:lpstr>Wingdings</vt:lpstr>
      <vt:lpstr>Crop</vt:lpstr>
      <vt:lpstr>Crop</vt:lpstr>
      <vt:lpstr>Crop</vt:lpstr>
      <vt:lpstr>Crop</vt:lpstr>
      <vt:lpstr>Crop</vt:lpstr>
      <vt:lpstr>EXPERTIZA PSIHOLOGICĂ JUDICIARĂ ÎN CADRUL SISTEMULUI JUDICIAR </vt:lpstr>
      <vt:lpstr>Слайд 2</vt:lpstr>
      <vt:lpstr>Competenţele expertizei psihologice judiciare:</vt:lpstr>
      <vt:lpstr>Tipurile de expertiză psihologică judiciară</vt:lpstr>
      <vt:lpstr>Слайд 5</vt:lpstr>
      <vt:lpstr>Temeiuri pentru ordonarea obligatorie a expertizei psihologice judiciare</vt:lpstr>
      <vt:lpstr>Se recomandă efectuarea expertizei psihologice judiciare pe următoarele tipuri de dosare:</vt:lpstr>
      <vt:lpstr>În cazul dosarelor de viol expertiza poate fi dispusă atît în privinţa victimei, cît şi în privinţa inculpatului.</vt:lpstr>
      <vt:lpstr>Concluziile expertizei psihologice judiciare sunt utilizate în procesul judiciar în următoarele situaţii: </vt:lpstr>
      <vt:lpstr>Modele de întrebări adresate expertizei psihologice judiciare pe diferite tipuri de dosare: </vt:lpstr>
      <vt:lpstr>Слайд 11</vt:lpstr>
      <vt:lpstr>Слайд 12</vt:lpstr>
      <vt:lpstr>Слайд 13</vt:lpstr>
    </vt:vector>
  </TitlesOfParts>
  <Company>SPecialiST RePack</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Expertiza psihologică judiciară în cadrul sistemului judiciar </dc:title>
  <dc:creator>IUBI</dc:creator>
  <cp:lastModifiedBy>User</cp:lastModifiedBy>
  <cp:revision>29</cp:revision>
  <dcterms:created xsi:type="dcterms:W3CDTF">2017-10-28T14:55:20Z</dcterms:created>
  <dcterms:modified xsi:type="dcterms:W3CDTF">2017-10-30T07:31:16Z</dcterms:modified>
</cp:coreProperties>
</file>